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42" autoAdjust="0"/>
    <p:restoredTop sz="96247" autoAdjust="0"/>
  </p:normalViewPr>
  <p:slideViewPr>
    <p:cSldViewPr snapToGrid="0">
      <p:cViewPr varScale="1">
        <p:scale>
          <a:sx n="106" d="100"/>
          <a:sy n="106" d="100"/>
        </p:scale>
        <p:origin x="9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784A68-D7E4-43AF-944A-CDB070EF09CD}" type="datetimeFigureOut">
              <a:rPr lang="en-GB" smtClean="0"/>
              <a:t>22/01/2025</a:t>
            </a:fld>
            <a:endParaRPr lang="en-GB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GB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64F0D-E101-4D06-91FE-2389B534A0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7258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https://www.youtube.com/watch?v=Tj4QWzrOXGM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964F0D-E101-4D06-91FE-2389B534A09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97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D14F4E-25A4-4E25-B358-5B5D25DD6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1D9CD78F-0720-4952-94DE-4A2E07240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863A394-B381-4CE1-BA1D-1C6FED0A7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698E419-9C40-4BC8-9716-D50A71379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04F611F-2534-48EB-874B-F9932675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26360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8A99848-7983-4739-94BE-CC0EBF4C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5FC1B700-8B6B-4106-9FF4-00F4270A43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401AADB-96A3-400A-9844-3893B9C9C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D4A2E91-14F7-415B-B2D9-98D712893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E2D7DB8-0DCD-4327-A2DC-530B68099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74108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A92B5CF1-A4F0-4017-882C-7F03B088F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97C04CEB-C6E5-482F-899E-C4ABA37F0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F939E9F-04F0-4390-91B9-B848481EF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9408B98-C3A4-4475-8030-9B676BB2F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CF3D87F-8944-4E72-9291-FE7C04A12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8677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B411B8-3537-45B6-BA14-446D9954B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52B87E6-3ED1-49B3-B765-0E97780F3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73604BF-52D3-4291-BD30-FA8A97F8F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0FEE7E3-4F1F-4FFD-AD59-80D1DF5CE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39B432B-4793-448C-9CD1-ADF102F1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94596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5B2F5A-154C-4803-B15D-DBDD33F6C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2558494-C9E5-49CF-9184-F6A2EFED0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468C745-F8C2-46CA-AC4A-C5CDDE1C4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FBE0658-8963-4EDD-893F-3A4202C12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00AF8E9-8CC8-493D-BB81-EB94854F2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39709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F034FD2-3604-48B8-A790-92F0CF8CB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31569BA-344B-4E01-A0CE-F991024D5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3F49293A-5E42-4F95-AA9A-D75E197C1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AA067EA6-BA57-4EDA-8BDF-F83F7B8D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E5906DB-8343-4A6C-99ED-D612BC4C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5A2CFB0-02A0-4791-BC83-4B4AF7DB0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67231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47DD186-7274-41EC-A968-E565A8F9C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73618399-876A-4227-8844-6019620DD7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71A04C7-2891-4440-B58D-1B3449CB3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0736D61E-BA83-4357-B764-0EDE10B535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30B3D244-8A75-40C1-9B79-9B4BCE25FD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4C9C6359-DE72-478B-B6DE-0130A6D46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3FBCE621-1259-44B8-8823-C5D3B417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E057CEE3-9523-4EF6-B709-9D3A8BB15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69427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30D5732-B08E-437B-A0A7-CCB275CF5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8D8D2C5B-9C84-4BEF-AE89-70DD22AB9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8B12619-41D4-4326-A532-D60D293E9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A992CBB0-922D-4371-A091-FF2BD0F1E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5303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D903CAFF-2361-4385-B69D-C9E9FEB87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65A80F98-27B3-48EA-8F1C-0C581C84D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B5BA252F-8B7E-49BB-9B77-EE9993DDD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88081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FC81A16-5BE1-47BD-B14B-B034EA6D2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5B0E68F-E424-46DE-8D19-A0D8F2303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FBC3DA1-3470-4F84-8A80-1EFDECFF2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CD2C073C-4101-430C-8796-37470C4B1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88BCC132-1C35-4DF2-B2EC-32259B7AB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3AF797A9-0FED-46AF-9F36-1FFACFF71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08996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DA648D-9E18-4501-9390-B3743910C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5BBE2F10-9BF4-4DC5-8622-D2DA75341F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2D42CE57-3090-47F6-8E2E-43D87FEB2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B2F07283-3F5D-429B-8A56-422DF003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E22E09F6-8A52-4D88-979B-E6D4DBC5E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6F79EDCF-F385-4634-92BA-25CDF714B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20970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C38CE1C0-0123-416B-86E5-BE5665EF3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AAE0273-F62E-489D-B1B6-D24C77E9E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115B93C-6C61-426A-ABA7-A1DF2EF487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6E5346-3BAA-478D-B56E-60FF3569DFF9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DA01A3D-B9D7-43A2-AB0C-92891CA9A3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B0748ED-88E3-482F-9B54-9EFCE1E9A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DB2813-0252-4F46-8EB5-1008C298414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89207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486126EA-3BCB-445F-8E9B-7550E41DF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13" y="1080030"/>
            <a:ext cx="5889854" cy="3925587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DEF9227A-14F5-4F6B-8254-02434B60C9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8146" y="1122363"/>
            <a:ext cx="5889854" cy="2387600"/>
          </a:xfrm>
        </p:spPr>
        <p:txBody>
          <a:bodyPr/>
          <a:lstStyle/>
          <a:p>
            <a:r>
              <a:rPr lang="cs-CZ" dirty="0"/>
              <a:t>algoritmus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FD636A5-20E5-489E-B0EE-F1714B4EA9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17440108">
            <a:off x="3184472" y="4100963"/>
            <a:ext cx="1744133" cy="445029"/>
          </a:xfrm>
        </p:spPr>
        <p:txBody>
          <a:bodyPr/>
          <a:lstStyle/>
          <a:p>
            <a:r>
              <a:rPr lang="cs-CZ" dirty="0"/>
              <a:t>Pavel Francl</a:t>
            </a:r>
          </a:p>
        </p:txBody>
      </p:sp>
    </p:spTree>
    <p:extLst>
      <p:ext uri="{BB962C8B-B14F-4D97-AF65-F5344CB8AC3E}">
        <p14:creationId xmlns:p14="http://schemas.microsoft.com/office/powerpoint/2010/main" val="1691829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8" name="Picture 24">
            <a:extLst>
              <a:ext uri="{FF2B5EF4-FFF2-40B4-BE49-F238E27FC236}">
                <a16:creationId xmlns:a16="http://schemas.microsoft.com/office/drawing/2014/main" id="{33325AF9-22AB-4A85-BE7E-52F93CEC7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18" b="98119" l="9778" r="90667">
                        <a14:foregroundMark x1="22667" y1="60502" x2="51111" y2="95611"/>
                        <a14:foregroundMark x1="51111" y1="95611" x2="83111" y2="90282"/>
                        <a14:foregroundMark x1="83111" y1="90282" x2="56000" y2="62696"/>
                        <a14:foregroundMark x1="56000" y1="62696" x2="55556" y2="44201"/>
                        <a14:foregroundMark x1="55556" y1="44201" x2="71111" y2="26019"/>
                        <a14:foregroundMark x1="71111" y1="26019" x2="46222" y2="11285"/>
                        <a14:foregroundMark x1="46222" y1="11285" x2="23111" y2="23197"/>
                        <a14:foregroundMark x1="23111" y1="23197" x2="21333" y2="26332"/>
                        <a14:foregroundMark x1="57778" y1="18182" x2="72000" y2="30721"/>
                        <a14:foregroundMark x1="72000" y1="30721" x2="77333" y2="46395"/>
                        <a14:foregroundMark x1="77333" y1="46395" x2="76000" y2="53605"/>
                        <a14:foregroundMark x1="79556" y1="46082" x2="80000" y2="32915"/>
                        <a14:foregroundMark x1="46667" y1="36364" x2="67556" y2="43887"/>
                        <a14:foregroundMark x1="67556" y1="43887" x2="68000" y2="41693"/>
                        <a14:foregroundMark x1="45333" y1="27586" x2="43111" y2="40125"/>
                        <a14:foregroundMark x1="59556" y1="13793" x2="70222" y2="23511"/>
                        <a14:foregroundMark x1="69333" y1="15987" x2="72889" y2="25078"/>
                        <a14:foregroundMark x1="65333" y1="15361" x2="24889" y2="18809"/>
                        <a14:foregroundMark x1="24889" y1="18809" x2="20889" y2="32915"/>
                        <a14:foregroundMark x1="31556" y1="64890" x2="47111" y2="89342"/>
                        <a14:foregroundMark x1="47111" y1="89342" x2="91111" y2="95925"/>
                        <a14:foregroundMark x1="21778" y1="64890" x2="12889" y2="91536"/>
                        <a14:foregroundMark x1="23111" y1="69279" x2="17778" y2="85266"/>
                        <a14:foregroundMark x1="23111" y1="81505" x2="44000" y2="981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72724">
            <a:off x="2986631" y="4446381"/>
            <a:ext cx="2143125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473E0B87-E14F-45B4-BC2E-15A91D99C781}"/>
              </a:ext>
            </a:extLst>
          </p:cNvPr>
          <p:cNvSpPr txBox="1"/>
          <p:nvPr/>
        </p:nvSpPr>
        <p:spPr>
          <a:xfrm>
            <a:off x="2733757" y="426548"/>
            <a:ext cx="32848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5400" dirty="0">
                <a:latin typeface="Ink Free" panose="03080402000500000000" pitchFamily="66" charset="0"/>
              </a:rPr>
              <a:t>Kdo</a:t>
            </a:r>
          </a:p>
          <a:p>
            <a:r>
              <a:rPr lang="cs-CZ" sz="5400" dirty="0">
                <a:latin typeface="Ink Free" panose="03080402000500000000" pitchFamily="66" charset="0"/>
              </a:rPr>
              <a:t>to</a:t>
            </a:r>
          </a:p>
        </p:txBody>
      </p:sp>
      <p:pic>
        <p:nvPicPr>
          <p:cNvPr id="29" name="Obrázek 28">
            <a:extLst>
              <a:ext uri="{FF2B5EF4-FFF2-40B4-BE49-F238E27FC236}">
                <a16:creationId xmlns:a16="http://schemas.microsoft.com/office/drawing/2014/main" id="{D707FDC5-2416-46E1-93B1-CE3C1E47C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555" y="-1139303"/>
            <a:ext cx="3048006" cy="2523749"/>
          </a:xfrm>
          <a:prstGeom prst="rect">
            <a:avLst/>
          </a:prstGeom>
        </p:spPr>
      </p:pic>
      <p:pic>
        <p:nvPicPr>
          <p:cNvPr id="1030" name="Picture 6" descr="Borůvky">
            <a:extLst>
              <a:ext uri="{FF2B5EF4-FFF2-40B4-BE49-F238E27FC236}">
                <a16:creationId xmlns:a16="http://schemas.microsoft.com/office/drawing/2014/main" id="{A58A7D4B-7663-4DF6-AED3-26752F14F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55696">
            <a:off x="10106930" y="5600372"/>
            <a:ext cx="3163887" cy="2108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ueberry with leaf PNG Image - PurePNG | Free transparent CC0 PNG Image  Library">
            <a:extLst>
              <a:ext uri="{FF2B5EF4-FFF2-40B4-BE49-F238E27FC236}">
                <a16:creationId xmlns:a16="http://schemas.microsoft.com/office/drawing/2014/main" id="{BCE774B9-35B1-4D4B-B148-41782F342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652" y="5003835"/>
            <a:ext cx="4923367" cy="298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0DD60944-B730-4344-AD8B-B8FEA8D82D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803" y="4785878"/>
            <a:ext cx="3048006" cy="2523749"/>
          </a:xfrm>
          <a:prstGeom prst="rect">
            <a:avLst/>
          </a:prstGeom>
        </p:spPr>
      </p:pic>
      <p:pic>
        <p:nvPicPr>
          <p:cNvPr id="1044" name="Picture 20" descr="Blueberry PNG Images Transparent Background">
            <a:extLst>
              <a:ext uri="{FF2B5EF4-FFF2-40B4-BE49-F238E27FC236}">
                <a16:creationId xmlns:a16="http://schemas.microsoft.com/office/drawing/2014/main" id="{CB82B422-79C1-4E4F-A38D-265F5777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53947">
            <a:off x="-3317189" y="4295877"/>
            <a:ext cx="75628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Bunch of fresh blueberries isolated on transparent background 25229675 PNG">
            <a:extLst>
              <a:ext uri="{FF2B5EF4-FFF2-40B4-BE49-F238E27FC236}">
                <a16:creationId xmlns:a16="http://schemas.microsoft.com/office/drawing/2014/main" id="{D4C0842D-068A-44BC-A7A1-CEFC03B37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25" y="4977945"/>
            <a:ext cx="3926413" cy="295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3013A18A-80DB-4813-9722-C24C4061D2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3898">
            <a:off x="7376368" y="5666254"/>
            <a:ext cx="2687927" cy="1784784"/>
          </a:xfrm>
          <a:prstGeom prst="rect">
            <a:avLst/>
          </a:prstGeom>
        </p:spPr>
      </p:pic>
      <p:pic>
        <p:nvPicPr>
          <p:cNvPr id="1026" name="Picture 2" descr="Borůvky (Brusnice borůvka)">
            <a:extLst>
              <a:ext uri="{FF2B5EF4-FFF2-40B4-BE49-F238E27FC236}">
                <a16:creationId xmlns:a16="http://schemas.microsoft.com/office/drawing/2014/main" id="{87A93D66-6BE9-4432-A723-33E01F9FF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91805">
            <a:off x="8810899" y="5129895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Blueberry with leaf PNG Image - PurePNG | Free transparent CC0 PNG Image  Library">
            <a:extLst>
              <a:ext uri="{FF2B5EF4-FFF2-40B4-BE49-F238E27FC236}">
                <a16:creationId xmlns:a16="http://schemas.microsoft.com/office/drawing/2014/main" id="{1DB5746F-84CE-4E34-9898-EA78CFCB6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65565">
            <a:off x="2845780" y="-1194512"/>
            <a:ext cx="4923367" cy="298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AC750B14-0BED-4D61-B69B-0A2BF348CB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65565">
            <a:off x="5703791" y="-1188788"/>
            <a:ext cx="3048006" cy="2523749"/>
          </a:xfrm>
          <a:prstGeom prst="rect">
            <a:avLst/>
          </a:prstGeom>
        </p:spPr>
      </p:pic>
      <p:pic>
        <p:nvPicPr>
          <p:cNvPr id="21" name="Picture 20" descr="Blueberry PNG Images Transparent Background">
            <a:extLst>
              <a:ext uri="{FF2B5EF4-FFF2-40B4-BE49-F238E27FC236}">
                <a16:creationId xmlns:a16="http://schemas.microsoft.com/office/drawing/2014/main" id="{364DFF6D-234B-4FA8-8409-F69D820EB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319512">
            <a:off x="-3742201" y="-1678789"/>
            <a:ext cx="75628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8" descr="Bunch of fresh blueberries isolated on transparent background 25229675 PNG">
            <a:extLst>
              <a:ext uri="{FF2B5EF4-FFF2-40B4-BE49-F238E27FC236}">
                <a16:creationId xmlns:a16="http://schemas.microsoft.com/office/drawing/2014/main" id="{12654366-E6A3-470E-B17D-321C0B9676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65565">
            <a:off x="-102222" y="-1057885"/>
            <a:ext cx="3926413" cy="295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Obrázek 22">
            <a:extLst>
              <a:ext uri="{FF2B5EF4-FFF2-40B4-BE49-F238E27FC236}">
                <a16:creationId xmlns:a16="http://schemas.microsoft.com/office/drawing/2014/main" id="{84704470-2E37-45E8-8C84-9AE0CD699C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629463">
            <a:off x="6951356" y="-308412"/>
            <a:ext cx="2687927" cy="1784784"/>
          </a:xfrm>
          <a:prstGeom prst="rect">
            <a:avLst/>
          </a:prstGeom>
        </p:spPr>
      </p:pic>
      <p:pic>
        <p:nvPicPr>
          <p:cNvPr id="24" name="Picture 2" descr="Borůvky (Brusnice borůvka)">
            <a:extLst>
              <a:ext uri="{FF2B5EF4-FFF2-40B4-BE49-F238E27FC236}">
                <a16:creationId xmlns:a16="http://schemas.microsoft.com/office/drawing/2014/main" id="{B819062A-A1CA-47D4-AD70-592CD7D0D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157370">
            <a:off x="8385887" y="-84477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8" descr="Bunch of fresh blueberries isolated on transparent background 25229675 PNG">
            <a:extLst>
              <a:ext uri="{FF2B5EF4-FFF2-40B4-BE49-F238E27FC236}">
                <a16:creationId xmlns:a16="http://schemas.microsoft.com/office/drawing/2014/main" id="{A61DE2EE-DAA9-4A9B-B484-5B167B594B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470"/>
          <a:stretch/>
        </p:blipFill>
        <p:spPr bwMode="auto">
          <a:xfrm rot="16934312">
            <a:off x="9561466" y="3516390"/>
            <a:ext cx="3926413" cy="2529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Borůvky (Brusnice borůvka)">
            <a:extLst>
              <a:ext uri="{FF2B5EF4-FFF2-40B4-BE49-F238E27FC236}">
                <a16:creationId xmlns:a16="http://schemas.microsoft.com/office/drawing/2014/main" id="{26A60542-919F-464E-8431-7B33E5DA5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91805">
            <a:off x="10099624" y="148783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Borůvky">
            <a:extLst>
              <a:ext uri="{FF2B5EF4-FFF2-40B4-BE49-F238E27FC236}">
                <a16:creationId xmlns:a16="http://schemas.microsoft.com/office/drawing/2014/main" id="{12E32E30-02CD-4BE6-9992-30C32B6DD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55696">
            <a:off x="10259431" y="535832"/>
            <a:ext cx="3163887" cy="2108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Obrázek 27">
            <a:extLst>
              <a:ext uri="{FF2B5EF4-FFF2-40B4-BE49-F238E27FC236}">
                <a16:creationId xmlns:a16="http://schemas.microsoft.com/office/drawing/2014/main" id="{CA0B4B46-C918-4D9F-9401-405B94A2BB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3898">
            <a:off x="10219896" y="-323767"/>
            <a:ext cx="2687927" cy="1784784"/>
          </a:xfrm>
          <a:prstGeom prst="rect">
            <a:avLst/>
          </a:prstGeom>
        </p:spPr>
      </p:pic>
      <p:pic>
        <p:nvPicPr>
          <p:cNvPr id="30" name="Picture 20" descr="Blueberry PNG Images Transparent Background">
            <a:extLst>
              <a:ext uri="{FF2B5EF4-FFF2-40B4-BE49-F238E27FC236}">
                <a16:creationId xmlns:a16="http://schemas.microsoft.com/office/drawing/2014/main" id="{C2BCCFD0-D2B0-43C7-B389-C0876742A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53947">
            <a:off x="-3464338" y="1530905"/>
            <a:ext cx="75628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ovéPole 31">
            <a:extLst>
              <a:ext uri="{FF2B5EF4-FFF2-40B4-BE49-F238E27FC236}">
                <a16:creationId xmlns:a16="http://schemas.microsoft.com/office/drawing/2014/main" id="{D0842EAD-6463-4F77-AFCF-FBE2F09DCE83}"/>
              </a:ext>
            </a:extLst>
          </p:cNvPr>
          <p:cNvSpPr txBox="1"/>
          <p:nvPr/>
        </p:nvSpPr>
        <p:spPr>
          <a:xfrm>
            <a:off x="1931567" y="2253105"/>
            <a:ext cx="800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Otakar Borůvka - profesor matematiky v Brně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dožil se 96 let - matematika léčí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1934 jmenován profesorem</a:t>
            </a:r>
          </a:p>
        </p:txBody>
      </p:sp>
    </p:spTree>
    <p:extLst>
      <p:ext uri="{BB962C8B-B14F-4D97-AF65-F5344CB8AC3E}">
        <p14:creationId xmlns:p14="http://schemas.microsoft.com/office/powerpoint/2010/main" val="2802842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8" name="Picture 24">
            <a:extLst>
              <a:ext uri="{FF2B5EF4-FFF2-40B4-BE49-F238E27FC236}">
                <a16:creationId xmlns:a16="http://schemas.microsoft.com/office/drawing/2014/main" id="{33325AF9-22AB-4A85-BE7E-52F93CEC7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18" b="98119" l="9778" r="90667">
                        <a14:foregroundMark x1="22667" y1="60502" x2="51111" y2="95611"/>
                        <a14:foregroundMark x1="51111" y1="95611" x2="83111" y2="90282"/>
                        <a14:foregroundMark x1="83111" y1="90282" x2="56000" y2="62696"/>
                        <a14:foregroundMark x1="56000" y1="62696" x2="55556" y2="44201"/>
                        <a14:foregroundMark x1="55556" y1="44201" x2="71111" y2="26019"/>
                        <a14:foregroundMark x1="71111" y1="26019" x2="46222" y2="11285"/>
                        <a14:foregroundMark x1="46222" y1="11285" x2="23111" y2="23197"/>
                        <a14:foregroundMark x1="23111" y1="23197" x2="21333" y2="26332"/>
                        <a14:foregroundMark x1="57778" y1="18182" x2="72000" y2="30721"/>
                        <a14:foregroundMark x1="72000" y1="30721" x2="77333" y2="46395"/>
                        <a14:foregroundMark x1="77333" y1="46395" x2="76000" y2="53605"/>
                        <a14:foregroundMark x1="79556" y1="46082" x2="80000" y2="32915"/>
                        <a14:foregroundMark x1="46667" y1="36364" x2="67556" y2="43887"/>
                        <a14:foregroundMark x1="67556" y1="43887" x2="68000" y2="41693"/>
                        <a14:foregroundMark x1="45333" y1="27586" x2="43111" y2="40125"/>
                        <a14:foregroundMark x1="59556" y1="13793" x2="70222" y2="23511"/>
                        <a14:foregroundMark x1="69333" y1="15987" x2="72889" y2="25078"/>
                        <a14:foregroundMark x1="65333" y1="15361" x2="24889" y2="18809"/>
                        <a14:foregroundMark x1="24889" y1="18809" x2="20889" y2="32915"/>
                        <a14:foregroundMark x1="31556" y1="64890" x2="47111" y2="89342"/>
                        <a14:foregroundMark x1="47111" y1="89342" x2="91111" y2="95925"/>
                        <a14:foregroundMark x1="21778" y1="64890" x2="12889" y2="91536"/>
                        <a14:foregroundMark x1="23111" y1="69279" x2="17778" y2="85266"/>
                        <a14:foregroundMark x1="23111" y1="81505" x2="44000" y2="981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60371" flipH="1">
            <a:off x="9436384" y="4589876"/>
            <a:ext cx="2143125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473E0B87-E14F-45B4-BC2E-15A91D99C781}"/>
              </a:ext>
            </a:extLst>
          </p:cNvPr>
          <p:cNvSpPr txBox="1"/>
          <p:nvPr/>
        </p:nvSpPr>
        <p:spPr>
          <a:xfrm>
            <a:off x="2733757" y="426548"/>
            <a:ext cx="32848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5400" dirty="0">
                <a:latin typeface="Ink Free" panose="03080402000500000000" pitchFamily="66" charset="0"/>
              </a:rPr>
              <a:t>Co</a:t>
            </a:r>
          </a:p>
          <a:p>
            <a:r>
              <a:rPr lang="cs-CZ" sz="5400" dirty="0">
                <a:latin typeface="Ink Free" panose="03080402000500000000" pitchFamily="66" charset="0"/>
              </a:rPr>
              <a:t>to</a:t>
            </a:r>
          </a:p>
        </p:txBody>
      </p:sp>
      <p:pic>
        <p:nvPicPr>
          <p:cNvPr id="29" name="Obrázek 28">
            <a:extLst>
              <a:ext uri="{FF2B5EF4-FFF2-40B4-BE49-F238E27FC236}">
                <a16:creationId xmlns:a16="http://schemas.microsoft.com/office/drawing/2014/main" id="{D707FDC5-2416-46E1-93B1-CE3C1E47C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555" y="-1139303"/>
            <a:ext cx="3048006" cy="2523749"/>
          </a:xfrm>
          <a:prstGeom prst="rect">
            <a:avLst/>
          </a:prstGeom>
        </p:spPr>
      </p:pic>
      <p:pic>
        <p:nvPicPr>
          <p:cNvPr id="1030" name="Picture 6" descr="Borůvky">
            <a:extLst>
              <a:ext uri="{FF2B5EF4-FFF2-40B4-BE49-F238E27FC236}">
                <a16:creationId xmlns:a16="http://schemas.microsoft.com/office/drawing/2014/main" id="{A58A7D4B-7663-4DF6-AED3-26752F14F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55696">
            <a:off x="10106930" y="5600372"/>
            <a:ext cx="3163887" cy="2108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ueberry with leaf PNG Image - PurePNG | Free transparent CC0 PNG Image  Library">
            <a:extLst>
              <a:ext uri="{FF2B5EF4-FFF2-40B4-BE49-F238E27FC236}">
                <a16:creationId xmlns:a16="http://schemas.microsoft.com/office/drawing/2014/main" id="{BCE774B9-35B1-4D4B-B148-41782F342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652" y="5003835"/>
            <a:ext cx="4923367" cy="298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0DD60944-B730-4344-AD8B-B8FEA8D82D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803" y="4785878"/>
            <a:ext cx="3048006" cy="2523749"/>
          </a:xfrm>
          <a:prstGeom prst="rect">
            <a:avLst/>
          </a:prstGeom>
        </p:spPr>
      </p:pic>
      <p:pic>
        <p:nvPicPr>
          <p:cNvPr id="1044" name="Picture 20" descr="Blueberry PNG Images Transparent Background">
            <a:extLst>
              <a:ext uri="{FF2B5EF4-FFF2-40B4-BE49-F238E27FC236}">
                <a16:creationId xmlns:a16="http://schemas.microsoft.com/office/drawing/2014/main" id="{CB82B422-79C1-4E4F-A38D-265F5777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53947">
            <a:off x="-3317189" y="4295877"/>
            <a:ext cx="75628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Bunch of fresh blueberries isolated on transparent background 25229675 PNG">
            <a:extLst>
              <a:ext uri="{FF2B5EF4-FFF2-40B4-BE49-F238E27FC236}">
                <a16:creationId xmlns:a16="http://schemas.microsoft.com/office/drawing/2014/main" id="{D4C0842D-068A-44BC-A7A1-CEFC03B37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25" y="4977945"/>
            <a:ext cx="3926413" cy="295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3013A18A-80DB-4813-9722-C24C4061D2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3898">
            <a:off x="7376368" y="5666254"/>
            <a:ext cx="2687927" cy="1784784"/>
          </a:xfrm>
          <a:prstGeom prst="rect">
            <a:avLst/>
          </a:prstGeom>
        </p:spPr>
      </p:pic>
      <p:pic>
        <p:nvPicPr>
          <p:cNvPr id="1026" name="Picture 2" descr="Borůvky (Brusnice borůvka)">
            <a:extLst>
              <a:ext uri="{FF2B5EF4-FFF2-40B4-BE49-F238E27FC236}">
                <a16:creationId xmlns:a16="http://schemas.microsoft.com/office/drawing/2014/main" id="{87A93D66-6BE9-4432-A723-33E01F9FF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91805">
            <a:off x="8977171" y="5204634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Blueberry with leaf PNG Image - PurePNG | Free transparent CC0 PNG Image  Library">
            <a:extLst>
              <a:ext uri="{FF2B5EF4-FFF2-40B4-BE49-F238E27FC236}">
                <a16:creationId xmlns:a16="http://schemas.microsoft.com/office/drawing/2014/main" id="{1DB5746F-84CE-4E34-9898-EA78CFCB6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65565">
            <a:off x="2845780" y="-1194512"/>
            <a:ext cx="4923367" cy="298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AC750B14-0BED-4D61-B69B-0A2BF348CB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65565">
            <a:off x="5703791" y="-1188788"/>
            <a:ext cx="3048006" cy="2523749"/>
          </a:xfrm>
          <a:prstGeom prst="rect">
            <a:avLst/>
          </a:prstGeom>
        </p:spPr>
      </p:pic>
      <p:pic>
        <p:nvPicPr>
          <p:cNvPr id="21" name="Picture 20" descr="Blueberry PNG Images Transparent Background">
            <a:extLst>
              <a:ext uri="{FF2B5EF4-FFF2-40B4-BE49-F238E27FC236}">
                <a16:creationId xmlns:a16="http://schemas.microsoft.com/office/drawing/2014/main" id="{364DFF6D-234B-4FA8-8409-F69D820EB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319512">
            <a:off x="-3742201" y="-1678789"/>
            <a:ext cx="75628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8" descr="Bunch of fresh blueberries isolated on transparent background 25229675 PNG">
            <a:extLst>
              <a:ext uri="{FF2B5EF4-FFF2-40B4-BE49-F238E27FC236}">
                <a16:creationId xmlns:a16="http://schemas.microsoft.com/office/drawing/2014/main" id="{12654366-E6A3-470E-B17D-321C0B9676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65565">
            <a:off x="-102222" y="-1057885"/>
            <a:ext cx="3926413" cy="295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Obrázek 22">
            <a:extLst>
              <a:ext uri="{FF2B5EF4-FFF2-40B4-BE49-F238E27FC236}">
                <a16:creationId xmlns:a16="http://schemas.microsoft.com/office/drawing/2014/main" id="{84704470-2E37-45E8-8C84-9AE0CD699C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629463">
            <a:off x="6951356" y="-308412"/>
            <a:ext cx="2687927" cy="1784784"/>
          </a:xfrm>
          <a:prstGeom prst="rect">
            <a:avLst/>
          </a:prstGeom>
        </p:spPr>
      </p:pic>
      <p:pic>
        <p:nvPicPr>
          <p:cNvPr id="24" name="Picture 2" descr="Borůvky (Brusnice borůvka)">
            <a:extLst>
              <a:ext uri="{FF2B5EF4-FFF2-40B4-BE49-F238E27FC236}">
                <a16:creationId xmlns:a16="http://schemas.microsoft.com/office/drawing/2014/main" id="{B819062A-A1CA-47D4-AD70-592CD7D0D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157370">
            <a:off x="8385887" y="-84477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8" descr="Bunch of fresh blueberries isolated on transparent background 25229675 PNG">
            <a:extLst>
              <a:ext uri="{FF2B5EF4-FFF2-40B4-BE49-F238E27FC236}">
                <a16:creationId xmlns:a16="http://schemas.microsoft.com/office/drawing/2014/main" id="{A61DE2EE-DAA9-4A9B-B484-5B167B594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934312">
            <a:off x="9770596" y="3347760"/>
            <a:ext cx="3926413" cy="295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Borůvky (Brusnice borůvka)">
            <a:extLst>
              <a:ext uri="{FF2B5EF4-FFF2-40B4-BE49-F238E27FC236}">
                <a16:creationId xmlns:a16="http://schemas.microsoft.com/office/drawing/2014/main" id="{26A60542-919F-464E-8431-7B33E5DA5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91805">
            <a:off x="10099624" y="148783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Borůvky">
            <a:extLst>
              <a:ext uri="{FF2B5EF4-FFF2-40B4-BE49-F238E27FC236}">
                <a16:creationId xmlns:a16="http://schemas.microsoft.com/office/drawing/2014/main" id="{12E32E30-02CD-4BE6-9992-30C32B6DD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55696">
            <a:off x="10259431" y="535832"/>
            <a:ext cx="3163887" cy="2108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Obrázek 27">
            <a:extLst>
              <a:ext uri="{FF2B5EF4-FFF2-40B4-BE49-F238E27FC236}">
                <a16:creationId xmlns:a16="http://schemas.microsoft.com/office/drawing/2014/main" id="{CA0B4B46-C918-4D9F-9401-405B94A2BB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3898">
            <a:off x="10219896" y="-323767"/>
            <a:ext cx="2687927" cy="1784784"/>
          </a:xfrm>
          <a:prstGeom prst="rect">
            <a:avLst/>
          </a:prstGeom>
        </p:spPr>
      </p:pic>
      <p:pic>
        <p:nvPicPr>
          <p:cNvPr id="30" name="Picture 20" descr="Blueberry PNG Images Transparent Background">
            <a:extLst>
              <a:ext uri="{FF2B5EF4-FFF2-40B4-BE49-F238E27FC236}">
                <a16:creationId xmlns:a16="http://schemas.microsoft.com/office/drawing/2014/main" id="{C2BCCFD0-D2B0-43C7-B389-C0876742A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53947">
            <a:off x="-3464338" y="1530905"/>
            <a:ext cx="75628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ovéPole 31">
            <a:extLst>
              <a:ext uri="{FF2B5EF4-FFF2-40B4-BE49-F238E27FC236}">
                <a16:creationId xmlns:a16="http://schemas.microsoft.com/office/drawing/2014/main" id="{D0842EAD-6463-4F77-AFCF-FBE2F09DCE83}"/>
              </a:ext>
            </a:extLst>
          </p:cNvPr>
          <p:cNvSpPr txBox="1"/>
          <p:nvPr/>
        </p:nvSpPr>
        <p:spPr>
          <a:xfrm>
            <a:off x="1957204" y="2255682"/>
            <a:ext cx="84891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vypočítává minimální kostru grafu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1926 (jeden z prvních algoritmů na toto téma)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pro konstrukci nejlevnější elektrické sítě na Moravě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také jako </a:t>
            </a:r>
            <a:r>
              <a:rPr lang="cs-CZ" sz="2400" dirty="0" err="1">
                <a:latin typeface="Ink Free" panose="03080402000500000000" pitchFamily="66" charset="0"/>
              </a:rPr>
              <a:t>Sollin</a:t>
            </a:r>
            <a:r>
              <a:rPr lang="en-GB" sz="2400" dirty="0">
                <a:latin typeface="Ink Free" panose="03080402000500000000" pitchFamily="66" charset="0"/>
              </a:rPr>
              <a:t>’s algorithm</a:t>
            </a:r>
            <a:endParaRPr lang="cs-CZ" sz="2400" dirty="0">
              <a:latin typeface="Ink Free" panose="03080402000500000000" pitchFamily="66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tolik nepoužíván – </a:t>
            </a:r>
            <a:r>
              <a:rPr lang="cs-CZ" sz="2400" dirty="0" err="1">
                <a:latin typeface="Ink Free" panose="03080402000500000000" pitchFamily="66" charset="0"/>
              </a:rPr>
              <a:t>Kruskalův</a:t>
            </a:r>
            <a:r>
              <a:rPr lang="cs-CZ" sz="2400" dirty="0">
                <a:latin typeface="Ink Free" panose="03080402000500000000" pitchFamily="66" charset="0"/>
              </a:rPr>
              <a:t> a Primův/Jarníkův algoritmus</a:t>
            </a:r>
            <a:endParaRPr lang="en-GB" sz="2400" dirty="0"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182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8A315-9BD0-CC85-86F1-ED262AF08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ovéPole 31">
            <a:extLst>
              <a:ext uri="{FF2B5EF4-FFF2-40B4-BE49-F238E27FC236}">
                <a16:creationId xmlns:a16="http://schemas.microsoft.com/office/drawing/2014/main" id="{BF393FDB-3D0C-CADA-F6AB-CC8E195A46AA}"/>
              </a:ext>
            </a:extLst>
          </p:cNvPr>
          <p:cNvSpPr txBox="1"/>
          <p:nvPr/>
        </p:nvSpPr>
        <p:spPr>
          <a:xfrm>
            <a:off x="1957204" y="2255682"/>
            <a:ext cx="77132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na začátku (při 0 iteracích): stromy s 1 vrcholem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dirty="0">
                <a:latin typeface="Ink Free" panose="03080402000500000000" pitchFamily="66" charset="0"/>
              </a:rPr>
              <a:t>po jedné iteraci: stromy tvořeny minimálně 2</a:t>
            </a:r>
            <a:r>
              <a:rPr lang="cs-CZ" sz="2400" kern="100" dirty="0">
                <a:effectLst/>
                <a:latin typeface="Ink Free" panose="03080402000500000000" pitchFamily="66" charset="0"/>
                <a:ea typeface="Aptos" panose="020B0004020202020204" pitchFamily="34" charset="0"/>
                <a:cs typeface="Arial" panose="020B0604020202020204" pitchFamily="34" charset="0"/>
              </a:rPr>
              <a:t> vrcholy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kern="100" dirty="0">
                <a:latin typeface="Ink Free" panose="03080402000500000000" pitchFamily="66" charset="0"/>
                <a:ea typeface="Aptos" panose="020B0004020202020204" pitchFamily="34" charset="0"/>
                <a:cs typeface="Arial" panose="020B0604020202020204" pitchFamily="34" charset="0"/>
              </a:rPr>
              <a:t>po k iteracích: </a:t>
            </a:r>
            <a:r>
              <a:rPr lang="cs-CZ" sz="2400" dirty="0">
                <a:latin typeface="Ink Free" panose="03080402000500000000" pitchFamily="66" charset="0"/>
              </a:rPr>
              <a:t>stromy tvořeny minimálně 2</a:t>
            </a:r>
            <a:r>
              <a:rPr lang="cs-CZ" sz="2400" kern="100" baseline="30000" dirty="0">
                <a:effectLst/>
                <a:latin typeface="Ink Free" panose="03080402000500000000" pitchFamily="66" charset="0"/>
                <a:ea typeface="Aptos" panose="020B0004020202020204" pitchFamily="34" charset="0"/>
                <a:cs typeface="Arial" panose="020B0604020202020204" pitchFamily="34" charset="0"/>
              </a:rPr>
              <a:t>k</a:t>
            </a:r>
            <a:r>
              <a:rPr lang="cs-CZ" sz="2400" kern="100" dirty="0">
                <a:effectLst/>
                <a:latin typeface="Ink Free" panose="03080402000500000000" pitchFamily="66" charset="0"/>
                <a:ea typeface="Aptos" panose="020B0004020202020204" pitchFamily="34" charset="0"/>
                <a:cs typeface="Arial" panose="020B0604020202020204" pitchFamily="34" charset="0"/>
              </a:rPr>
              <a:t> vrcholy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kern="100" dirty="0">
                <a:effectLst/>
                <a:latin typeface="Ink Free" panose="03080402000500000000" pitchFamily="66" charset="0"/>
                <a:ea typeface="Aptos" panose="020B0004020202020204" pitchFamily="34" charset="0"/>
                <a:cs typeface="Arial" panose="020B0604020202020204" pitchFamily="34" charset="0"/>
              </a:rPr>
              <a:t> nejpozději po log2(n) iteracích už velikost stromů dosáhne počtu všech vrcholů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cs-CZ" sz="2400" kern="100" dirty="0">
                <a:effectLst/>
                <a:latin typeface="Ink Free" panose="03080402000500000000" pitchFamily="66" charset="0"/>
                <a:ea typeface="Aptos" panose="020B0004020202020204" pitchFamily="34" charset="0"/>
                <a:cs typeface="Arial" panose="020B0604020202020204" pitchFamily="34" charset="0"/>
              </a:rPr>
              <a:t>kostra nejmenší, protože tvořena z nejmenších hran</a:t>
            </a:r>
          </a:p>
        </p:txBody>
      </p:sp>
      <p:pic>
        <p:nvPicPr>
          <p:cNvPr id="2" name="Picture 24">
            <a:extLst>
              <a:ext uri="{FF2B5EF4-FFF2-40B4-BE49-F238E27FC236}">
                <a16:creationId xmlns:a16="http://schemas.microsoft.com/office/drawing/2014/main" id="{3AF106D9-7C05-04B4-34DB-CF66D3378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18" b="98119" l="9778" r="90667">
                        <a14:foregroundMark x1="22667" y1="60502" x2="51111" y2="95611"/>
                        <a14:foregroundMark x1="51111" y1="95611" x2="83111" y2="90282"/>
                        <a14:foregroundMark x1="83111" y1="90282" x2="56000" y2="62696"/>
                        <a14:foregroundMark x1="56000" y1="62696" x2="55556" y2="44201"/>
                        <a14:foregroundMark x1="55556" y1="44201" x2="71111" y2="26019"/>
                        <a14:foregroundMark x1="71111" y1="26019" x2="46222" y2="11285"/>
                        <a14:foregroundMark x1="46222" y1="11285" x2="23111" y2="23197"/>
                        <a14:foregroundMark x1="23111" y1="23197" x2="21333" y2="26332"/>
                        <a14:foregroundMark x1="57778" y1="18182" x2="72000" y2="30721"/>
                        <a14:foregroundMark x1="72000" y1="30721" x2="77333" y2="46395"/>
                        <a14:foregroundMark x1="77333" y1="46395" x2="76000" y2="53605"/>
                        <a14:foregroundMark x1="79556" y1="46082" x2="80000" y2="32915"/>
                        <a14:foregroundMark x1="46667" y1="36364" x2="67556" y2="43887"/>
                        <a14:foregroundMark x1="67556" y1="43887" x2="68000" y2="41693"/>
                        <a14:foregroundMark x1="45333" y1="27586" x2="43111" y2="40125"/>
                        <a14:foregroundMark x1="59556" y1="13793" x2="70222" y2="23511"/>
                        <a14:foregroundMark x1="69333" y1="15987" x2="72889" y2="25078"/>
                        <a14:foregroundMark x1="65333" y1="15361" x2="24889" y2="18809"/>
                        <a14:foregroundMark x1="24889" y1="18809" x2="20889" y2="32915"/>
                        <a14:foregroundMark x1="31556" y1="64890" x2="47111" y2="89342"/>
                        <a14:foregroundMark x1="47111" y1="89342" x2="91111" y2="95925"/>
                        <a14:foregroundMark x1="21778" y1="64890" x2="12889" y2="91536"/>
                        <a14:foregroundMark x1="23111" y1="69279" x2="17778" y2="85266"/>
                        <a14:foregroundMark x1="23111" y1="81505" x2="44000" y2="981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606371">
            <a:off x="7224274" y="-120788"/>
            <a:ext cx="2143125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4C30BB71-5E04-7F6C-D00A-5DD9D677D26E}"/>
              </a:ext>
            </a:extLst>
          </p:cNvPr>
          <p:cNvSpPr txBox="1"/>
          <p:nvPr/>
        </p:nvSpPr>
        <p:spPr>
          <a:xfrm>
            <a:off x="2733757" y="426548"/>
            <a:ext cx="32848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5400" dirty="0">
                <a:latin typeface="Ink Free" panose="03080402000500000000" pitchFamily="66" charset="0"/>
              </a:rPr>
              <a:t>Jak</a:t>
            </a:r>
          </a:p>
          <a:p>
            <a:r>
              <a:rPr lang="cs-CZ" sz="5400" dirty="0">
                <a:latin typeface="Ink Free" panose="03080402000500000000" pitchFamily="66" charset="0"/>
              </a:rPr>
              <a:t>to</a:t>
            </a:r>
          </a:p>
        </p:txBody>
      </p:sp>
      <p:pic>
        <p:nvPicPr>
          <p:cNvPr id="29" name="Obrázek 28">
            <a:extLst>
              <a:ext uri="{FF2B5EF4-FFF2-40B4-BE49-F238E27FC236}">
                <a16:creationId xmlns:a16="http://schemas.microsoft.com/office/drawing/2014/main" id="{DF4DFC8D-8344-9C53-916C-9761E51B7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555" y="-1139303"/>
            <a:ext cx="3048006" cy="2523749"/>
          </a:xfrm>
          <a:prstGeom prst="rect">
            <a:avLst/>
          </a:prstGeom>
        </p:spPr>
      </p:pic>
      <p:pic>
        <p:nvPicPr>
          <p:cNvPr id="1030" name="Picture 6" descr="Borůvky">
            <a:extLst>
              <a:ext uri="{FF2B5EF4-FFF2-40B4-BE49-F238E27FC236}">
                <a16:creationId xmlns:a16="http://schemas.microsoft.com/office/drawing/2014/main" id="{BA98C912-5D38-BC6A-D622-13C20DEB9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55696">
            <a:off x="10106930" y="5600372"/>
            <a:ext cx="3163887" cy="2108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ueberry with leaf PNG Image - PurePNG | Free transparent CC0 PNG Image  Library">
            <a:extLst>
              <a:ext uri="{FF2B5EF4-FFF2-40B4-BE49-F238E27FC236}">
                <a16:creationId xmlns:a16="http://schemas.microsoft.com/office/drawing/2014/main" id="{4DB656F9-2AFB-D7AA-67FD-71CACC66C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652" y="5003835"/>
            <a:ext cx="4923367" cy="298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E9281697-21DB-128D-66D7-273E725C59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803" y="4785878"/>
            <a:ext cx="3048006" cy="2523749"/>
          </a:xfrm>
          <a:prstGeom prst="rect">
            <a:avLst/>
          </a:prstGeom>
        </p:spPr>
      </p:pic>
      <p:pic>
        <p:nvPicPr>
          <p:cNvPr id="1044" name="Picture 20" descr="Blueberry PNG Images Transparent Background">
            <a:extLst>
              <a:ext uri="{FF2B5EF4-FFF2-40B4-BE49-F238E27FC236}">
                <a16:creationId xmlns:a16="http://schemas.microsoft.com/office/drawing/2014/main" id="{EDB159E0-C290-5FFF-2D67-4B11E55E1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53947">
            <a:off x="-3317189" y="4295877"/>
            <a:ext cx="75628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Bunch of fresh blueberries isolated on transparent background 25229675 PNG">
            <a:extLst>
              <a:ext uri="{FF2B5EF4-FFF2-40B4-BE49-F238E27FC236}">
                <a16:creationId xmlns:a16="http://schemas.microsoft.com/office/drawing/2014/main" id="{570881B2-258B-EA43-484A-E1FBA31A3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25" y="4977945"/>
            <a:ext cx="3926413" cy="295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46ABD508-8BC6-5799-2BE0-91D43A04FA8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3898">
            <a:off x="7376368" y="5666254"/>
            <a:ext cx="2687927" cy="1784784"/>
          </a:xfrm>
          <a:prstGeom prst="rect">
            <a:avLst/>
          </a:prstGeom>
        </p:spPr>
      </p:pic>
      <p:pic>
        <p:nvPicPr>
          <p:cNvPr id="1026" name="Picture 2" descr="Borůvky (Brusnice borůvka)">
            <a:extLst>
              <a:ext uri="{FF2B5EF4-FFF2-40B4-BE49-F238E27FC236}">
                <a16:creationId xmlns:a16="http://schemas.microsoft.com/office/drawing/2014/main" id="{D1A508CB-3E18-18ED-FAF0-35BA91AC5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91805">
            <a:off x="8977171" y="5204634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Blueberry with leaf PNG Image - PurePNG | Free transparent CC0 PNG Image  Library">
            <a:extLst>
              <a:ext uri="{FF2B5EF4-FFF2-40B4-BE49-F238E27FC236}">
                <a16:creationId xmlns:a16="http://schemas.microsoft.com/office/drawing/2014/main" id="{86BB2A3F-CB59-F6DC-7329-08C2BFCF8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65565">
            <a:off x="2845780" y="-1194512"/>
            <a:ext cx="4923367" cy="298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E484FD41-7FFC-E80E-5F26-B6A4A1FB98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65565">
            <a:off x="5703791" y="-1188788"/>
            <a:ext cx="3048006" cy="2523749"/>
          </a:xfrm>
          <a:prstGeom prst="rect">
            <a:avLst/>
          </a:prstGeom>
        </p:spPr>
      </p:pic>
      <p:pic>
        <p:nvPicPr>
          <p:cNvPr id="21" name="Picture 20" descr="Blueberry PNG Images Transparent Background">
            <a:extLst>
              <a:ext uri="{FF2B5EF4-FFF2-40B4-BE49-F238E27FC236}">
                <a16:creationId xmlns:a16="http://schemas.microsoft.com/office/drawing/2014/main" id="{8062AB4E-53F8-C0CA-0BCD-DD8B9A92B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319512">
            <a:off x="-3742201" y="-1678789"/>
            <a:ext cx="75628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8" descr="Bunch of fresh blueberries isolated on transparent background 25229675 PNG">
            <a:extLst>
              <a:ext uri="{FF2B5EF4-FFF2-40B4-BE49-F238E27FC236}">
                <a16:creationId xmlns:a16="http://schemas.microsoft.com/office/drawing/2014/main" id="{7F23CB4C-062F-5CE3-B5C4-FB0A3136C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65565">
            <a:off x="-102222" y="-1057885"/>
            <a:ext cx="3926413" cy="295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Obrázek 22">
            <a:extLst>
              <a:ext uri="{FF2B5EF4-FFF2-40B4-BE49-F238E27FC236}">
                <a16:creationId xmlns:a16="http://schemas.microsoft.com/office/drawing/2014/main" id="{80069EFA-E70D-A7EA-B971-009F79570DD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629463">
            <a:off x="6951356" y="-308412"/>
            <a:ext cx="2687927" cy="1784784"/>
          </a:xfrm>
          <a:prstGeom prst="rect">
            <a:avLst/>
          </a:prstGeom>
        </p:spPr>
      </p:pic>
      <p:pic>
        <p:nvPicPr>
          <p:cNvPr id="24" name="Picture 2" descr="Borůvky (Brusnice borůvka)">
            <a:extLst>
              <a:ext uri="{FF2B5EF4-FFF2-40B4-BE49-F238E27FC236}">
                <a16:creationId xmlns:a16="http://schemas.microsoft.com/office/drawing/2014/main" id="{DA98DB33-4FCC-C4D3-BF91-503672A26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157370">
            <a:off x="8385887" y="-84477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8" descr="Bunch of fresh blueberries isolated on transparent background 25229675 PNG">
            <a:extLst>
              <a:ext uri="{FF2B5EF4-FFF2-40B4-BE49-F238E27FC236}">
                <a16:creationId xmlns:a16="http://schemas.microsoft.com/office/drawing/2014/main" id="{8CC6DC7C-A582-84EA-1E07-F4C77EEDA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934312">
            <a:off x="9770596" y="3347760"/>
            <a:ext cx="3926413" cy="295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Borůvky (Brusnice borůvka)">
            <a:extLst>
              <a:ext uri="{FF2B5EF4-FFF2-40B4-BE49-F238E27FC236}">
                <a16:creationId xmlns:a16="http://schemas.microsoft.com/office/drawing/2014/main" id="{E38C1E7F-BFCE-D3E5-DB47-2882D96D7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91805">
            <a:off x="10099624" y="148783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Borůvky">
            <a:extLst>
              <a:ext uri="{FF2B5EF4-FFF2-40B4-BE49-F238E27FC236}">
                <a16:creationId xmlns:a16="http://schemas.microsoft.com/office/drawing/2014/main" id="{F035B8CF-DCC6-9D90-32C1-20A3484F5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55696">
            <a:off x="10259431" y="535832"/>
            <a:ext cx="3163887" cy="2108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Obrázek 27">
            <a:extLst>
              <a:ext uri="{FF2B5EF4-FFF2-40B4-BE49-F238E27FC236}">
                <a16:creationId xmlns:a16="http://schemas.microsoft.com/office/drawing/2014/main" id="{47705DDA-0560-C3AE-952E-7B74376E1DA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3898">
            <a:off x="10219896" y="-323767"/>
            <a:ext cx="2687927" cy="1784784"/>
          </a:xfrm>
          <a:prstGeom prst="rect">
            <a:avLst/>
          </a:prstGeom>
        </p:spPr>
      </p:pic>
      <p:pic>
        <p:nvPicPr>
          <p:cNvPr id="30" name="Picture 20" descr="Blueberry PNG Images Transparent Background">
            <a:extLst>
              <a:ext uri="{FF2B5EF4-FFF2-40B4-BE49-F238E27FC236}">
                <a16:creationId xmlns:a16="http://schemas.microsoft.com/office/drawing/2014/main" id="{28EF01FE-99C7-A426-888F-6EF2E01C7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53947">
            <a:off x="-3464338" y="1530905"/>
            <a:ext cx="75628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444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Přímá spojnice 64">
            <a:extLst>
              <a:ext uri="{FF2B5EF4-FFF2-40B4-BE49-F238E27FC236}">
                <a16:creationId xmlns:a16="http://schemas.microsoft.com/office/drawing/2014/main" id="{2DF48C56-3202-45B3-9B9E-757B2705D1AF}"/>
              </a:ext>
            </a:extLst>
          </p:cNvPr>
          <p:cNvCxnSpPr>
            <a:cxnSpLocks/>
          </p:cNvCxnSpPr>
          <p:nvPr/>
        </p:nvCxnSpPr>
        <p:spPr>
          <a:xfrm>
            <a:off x="8398522" y="1400335"/>
            <a:ext cx="2219845" cy="2224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Přímá spojnice 18">
            <a:extLst>
              <a:ext uri="{FF2B5EF4-FFF2-40B4-BE49-F238E27FC236}">
                <a16:creationId xmlns:a16="http://schemas.microsoft.com/office/drawing/2014/main" id="{2A94C132-94D1-4386-B88C-9D8DC646E109}"/>
              </a:ext>
            </a:extLst>
          </p:cNvPr>
          <p:cNvCxnSpPr>
            <a:cxnSpLocks/>
          </p:cNvCxnSpPr>
          <p:nvPr/>
        </p:nvCxnSpPr>
        <p:spPr>
          <a:xfrm>
            <a:off x="4105152" y="3599997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Přímá spojnice 22">
            <a:extLst>
              <a:ext uri="{FF2B5EF4-FFF2-40B4-BE49-F238E27FC236}">
                <a16:creationId xmlns:a16="http://schemas.microsoft.com/office/drawing/2014/main" id="{3B20B53F-4F6D-4BFD-A5CC-67B83BA0B570}"/>
              </a:ext>
            </a:extLst>
          </p:cNvPr>
          <p:cNvCxnSpPr>
            <a:cxnSpLocks/>
          </p:cNvCxnSpPr>
          <p:nvPr/>
        </p:nvCxnSpPr>
        <p:spPr>
          <a:xfrm flipH="1">
            <a:off x="3907466" y="1349580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římá spojnice 25">
            <a:extLst>
              <a:ext uri="{FF2B5EF4-FFF2-40B4-BE49-F238E27FC236}">
                <a16:creationId xmlns:a16="http://schemas.microsoft.com/office/drawing/2014/main" id="{C10BFEBA-74F6-476D-AC45-2F1C9AF21492}"/>
              </a:ext>
            </a:extLst>
          </p:cNvPr>
          <p:cNvCxnSpPr>
            <a:cxnSpLocks/>
          </p:cNvCxnSpPr>
          <p:nvPr/>
        </p:nvCxnSpPr>
        <p:spPr>
          <a:xfrm flipH="1">
            <a:off x="3888493" y="3634429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Přímá spojnice 26">
            <a:extLst>
              <a:ext uri="{FF2B5EF4-FFF2-40B4-BE49-F238E27FC236}">
                <a16:creationId xmlns:a16="http://schemas.microsoft.com/office/drawing/2014/main" id="{9297815C-B817-4129-A8FC-E5E5E8F86C8B}"/>
              </a:ext>
            </a:extLst>
          </p:cNvPr>
          <p:cNvCxnSpPr>
            <a:cxnSpLocks/>
          </p:cNvCxnSpPr>
          <p:nvPr/>
        </p:nvCxnSpPr>
        <p:spPr>
          <a:xfrm>
            <a:off x="4001268" y="3607617"/>
            <a:ext cx="2216651" cy="224279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Přímá spojnice 27">
            <a:extLst>
              <a:ext uri="{FF2B5EF4-FFF2-40B4-BE49-F238E27FC236}">
                <a16:creationId xmlns:a16="http://schemas.microsoft.com/office/drawing/2014/main" id="{E48D81A7-1CE6-4317-B7C7-D3642FB77BA9}"/>
              </a:ext>
            </a:extLst>
          </p:cNvPr>
          <p:cNvCxnSpPr>
            <a:cxnSpLocks/>
          </p:cNvCxnSpPr>
          <p:nvPr/>
        </p:nvCxnSpPr>
        <p:spPr>
          <a:xfrm>
            <a:off x="4001268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" descr="Borůvky (Brusnice borůvka)">
            <a:extLst>
              <a:ext uri="{FF2B5EF4-FFF2-40B4-BE49-F238E27FC236}">
                <a16:creationId xmlns:a16="http://schemas.microsoft.com/office/drawing/2014/main" id="{C78D07EF-E4D2-4AC1-BA3C-0138ACB047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7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Borůvky (Brusnice borůvka)">
            <a:extLst>
              <a:ext uri="{FF2B5EF4-FFF2-40B4-BE49-F238E27FC236}">
                <a16:creationId xmlns:a16="http://schemas.microsoft.com/office/drawing/2014/main" id="{3EF6F4D0-EF38-41AD-B96C-D62204BACE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6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orůvky (Brusnice borůvka)">
            <a:extLst>
              <a:ext uri="{FF2B5EF4-FFF2-40B4-BE49-F238E27FC236}">
                <a16:creationId xmlns:a16="http://schemas.microsoft.com/office/drawing/2014/main" id="{8483356A-8355-43B9-880E-124ED75D17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6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73E8C349-B737-4ED7-871A-7F12A5695A90}"/>
              </a:ext>
            </a:extLst>
          </p:cNvPr>
          <p:cNvCxnSpPr>
            <a:cxnSpLocks/>
          </p:cNvCxnSpPr>
          <p:nvPr/>
        </p:nvCxnSpPr>
        <p:spPr>
          <a:xfrm>
            <a:off x="6392421" y="3599997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348A5ABF-686D-429F-A868-4B63277BACCE}"/>
              </a:ext>
            </a:extLst>
          </p:cNvPr>
          <p:cNvCxnSpPr>
            <a:cxnSpLocks/>
          </p:cNvCxnSpPr>
          <p:nvPr/>
        </p:nvCxnSpPr>
        <p:spPr>
          <a:xfrm flipH="1">
            <a:off x="6194735" y="1349580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Přímá spojnice 30">
            <a:extLst>
              <a:ext uri="{FF2B5EF4-FFF2-40B4-BE49-F238E27FC236}">
                <a16:creationId xmlns:a16="http://schemas.microsoft.com/office/drawing/2014/main" id="{D61A7E29-7198-42DD-A9BE-27EBFD09F350}"/>
              </a:ext>
            </a:extLst>
          </p:cNvPr>
          <p:cNvCxnSpPr>
            <a:cxnSpLocks/>
          </p:cNvCxnSpPr>
          <p:nvPr/>
        </p:nvCxnSpPr>
        <p:spPr>
          <a:xfrm flipH="1">
            <a:off x="6175762" y="3634429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Přímá spojnice 31">
            <a:extLst>
              <a:ext uri="{FF2B5EF4-FFF2-40B4-BE49-F238E27FC236}">
                <a16:creationId xmlns:a16="http://schemas.microsoft.com/office/drawing/2014/main" id="{218AAE56-17F1-4675-BC7D-61A63421C48F}"/>
              </a:ext>
            </a:extLst>
          </p:cNvPr>
          <p:cNvCxnSpPr>
            <a:cxnSpLocks/>
          </p:cNvCxnSpPr>
          <p:nvPr/>
        </p:nvCxnSpPr>
        <p:spPr>
          <a:xfrm>
            <a:off x="6217919" y="3607617"/>
            <a:ext cx="2165611" cy="219099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Přímá spojnice 32">
            <a:extLst>
              <a:ext uri="{FF2B5EF4-FFF2-40B4-BE49-F238E27FC236}">
                <a16:creationId xmlns:a16="http://schemas.microsoft.com/office/drawing/2014/main" id="{07E813FF-F1AF-4EF1-B12C-EA0578CF7544}"/>
              </a:ext>
            </a:extLst>
          </p:cNvPr>
          <p:cNvCxnSpPr>
            <a:cxnSpLocks/>
          </p:cNvCxnSpPr>
          <p:nvPr/>
        </p:nvCxnSpPr>
        <p:spPr>
          <a:xfrm>
            <a:off x="6288537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2" descr="Borůvky (Brusnice borůvka)">
            <a:extLst>
              <a:ext uri="{FF2B5EF4-FFF2-40B4-BE49-F238E27FC236}">
                <a16:creationId xmlns:a16="http://schemas.microsoft.com/office/drawing/2014/main" id="{4436F0F6-AD2D-4C89-A598-F958EBD894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5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Borůvky (Brusnice borůvka)">
            <a:extLst>
              <a:ext uri="{FF2B5EF4-FFF2-40B4-BE49-F238E27FC236}">
                <a16:creationId xmlns:a16="http://schemas.microsoft.com/office/drawing/2014/main" id="{2634123A-592A-4E63-AA8C-9AC0B9DE0F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5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7" name="Přímá spojnice 36">
            <a:extLst>
              <a:ext uri="{FF2B5EF4-FFF2-40B4-BE49-F238E27FC236}">
                <a16:creationId xmlns:a16="http://schemas.microsoft.com/office/drawing/2014/main" id="{7A8FCB67-694A-4AB8-8A2B-7BE96804D432}"/>
              </a:ext>
            </a:extLst>
          </p:cNvPr>
          <p:cNvCxnSpPr>
            <a:cxnSpLocks/>
          </p:cNvCxnSpPr>
          <p:nvPr/>
        </p:nvCxnSpPr>
        <p:spPr>
          <a:xfrm>
            <a:off x="8619162" y="3599997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Přímá spojnice 37">
            <a:extLst>
              <a:ext uri="{FF2B5EF4-FFF2-40B4-BE49-F238E27FC236}">
                <a16:creationId xmlns:a16="http://schemas.microsoft.com/office/drawing/2014/main" id="{B5C54E8E-6E7A-47F4-BCAD-91C419E56159}"/>
              </a:ext>
            </a:extLst>
          </p:cNvPr>
          <p:cNvCxnSpPr>
            <a:cxnSpLocks/>
          </p:cNvCxnSpPr>
          <p:nvPr/>
        </p:nvCxnSpPr>
        <p:spPr>
          <a:xfrm>
            <a:off x="6201631" y="1383417"/>
            <a:ext cx="2219845" cy="2224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Přímá spojnice 38">
            <a:extLst>
              <a:ext uri="{FF2B5EF4-FFF2-40B4-BE49-F238E27FC236}">
                <a16:creationId xmlns:a16="http://schemas.microsoft.com/office/drawing/2014/main" id="{1CEB7717-020D-40F0-9D08-A044708D8D83}"/>
              </a:ext>
            </a:extLst>
          </p:cNvPr>
          <p:cNvCxnSpPr>
            <a:cxnSpLocks/>
          </p:cNvCxnSpPr>
          <p:nvPr/>
        </p:nvCxnSpPr>
        <p:spPr>
          <a:xfrm flipH="1">
            <a:off x="8402503" y="3634429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Přímá spojnice 39">
            <a:extLst>
              <a:ext uri="{FF2B5EF4-FFF2-40B4-BE49-F238E27FC236}">
                <a16:creationId xmlns:a16="http://schemas.microsoft.com/office/drawing/2014/main" id="{F497C714-6123-432F-A858-13616B064113}"/>
              </a:ext>
            </a:extLst>
          </p:cNvPr>
          <p:cNvCxnSpPr>
            <a:cxnSpLocks/>
          </p:cNvCxnSpPr>
          <p:nvPr/>
        </p:nvCxnSpPr>
        <p:spPr>
          <a:xfrm>
            <a:off x="8464105" y="5892466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Přímá spojnice 40">
            <a:extLst>
              <a:ext uri="{FF2B5EF4-FFF2-40B4-BE49-F238E27FC236}">
                <a16:creationId xmlns:a16="http://schemas.microsoft.com/office/drawing/2014/main" id="{AED2CC53-FAE2-44A0-A459-E9911C453A7D}"/>
              </a:ext>
            </a:extLst>
          </p:cNvPr>
          <p:cNvCxnSpPr>
            <a:cxnSpLocks/>
          </p:cNvCxnSpPr>
          <p:nvPr/>
        </p:nvCxnSpPr>
        <p:spPr>
          <a:xfrm>
            <a:off x="8515278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2" descr="Borůvky (Brusnice borůvka)">
            <a:extLst>
              <a:ext uri="{FF2B5EF4-FFF2-40B4-BE49-F238E27FC236}">
                <a16:creationId xmlns:a16="http://schemas.microsoft.com/office/drawing/2014/main" id="{2F78D39B-10E6-4433-9BB6-C062D81C4F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6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Borůvky (Brusnice borůvka)">
            <a:extLst>
              <a:ext uri="{FF2B5EF4-FFF2-40B4-BE49-F238E27FC236}">
                <a16:creationId xmlns:a16="http://schemas.microsoft.com/office/drawing/2014/main" id="{E4A4C8ED-299D-4591-A3CC-56E56DA6FD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6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Přímá spojnice 45">
            <a:extLst>
              <a:ext uri="{FF2B5EF4-FFF2-40B4-BE49-F238E27FC236}">
                <a16:creationId xmlns:a16="http://schemas.microsoft.com/office/drawing/2014/main" id="{596AC236-6B90-4759-B156-43636D08CFA2}"/>
              </a:ext>
            </a:extLst>
          </p:cNvPr>
          <p:cNvCxnSpPr>
            <a:cxnSpLocks/>
          </p:cNvCxnSpPr>
          <p:nvPr/>
        </p:nvCxnSpPr>
        <p:spPr>
          <a:xfrm flipH="1">
            <a:off x="10587874" y="1383417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Přímá spojnice 46">
            <a:extLst>
              <a:ext uri="{FF2B5EF4-FFF2-40B4-BE49-F238E27FC236}">
                <a16:creationId xmlns:a16="http://schemas.microsoft.com/office/drawing/2014/main" id="{C14D68CC-317A-449C-924B-7C78C004E1C8}"/>
              </a:ext>
            </a:extLst>
          </p:cNvPr>
          <p:cNvCxnSpPr>
            <a:cxnSpLocks/>
          </p:cNvCxnSpPr>
          <p:nvPr/>
        </p:nvCxnSpPr>
        <p:spPr>
          <a:xfrm flipH="1">
            <a:off x="10568901" y="3668266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 descr="Borůvky (Brusnice borůvka)">
            <a:extLst>
              <a:ext uri="{FF2B5EF4-FFF2-40B4-BE49-F238E27FC236}">
                <a16:creationId xmlns:a16="http://schemas.microsoft.com/office/drawing/2014/main" id="{B1EC3E94-76FD-4F41-84DB-BADDAFE72F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5" y="862025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Borůvky (Brusnice borůvka)">
            <a:extLst>
              <a:ext uri="{FF2B5EF4-FFF2-40B4-BE49-F238E27FC236}">
                <a16:creationId xmlns:a16="http://schemas.microsoft.com/office/drawing/2014/main" id="{DE832487-AF1B-4705-8BA5-DD20F2B8BE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4" y="3060640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Borůvky (Brusnice borůvka)">
            <a:extLst>
              <a:ext uri="{FF2B5EF4-FFF2-40B4-BE49-F238E27FC236}">
                <a16:creationId xmlns:a16="http://schemas.microsoft.com/office/drawing/2014/main" id="{B10CD930-6974-419A-9E82-446028A6C9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4" y="5259255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ovéPole 56">
            <a:extLst>
              <a:ext uri="{FF2B5EF4-FFF2-40B4-BE49-F238E27FC236}">
                <a16:creationId xmlns:a16="http://schemas.microsoft.com/office/drawing/2014/main" id="{EA55AFA7-8036-4BE6-8D77-6D09A8C83BB4}"/>
              </a:ext>
            </a:extLst>
          </p:cNvPr>
          <p:cNvSpPr txBox="1"/>
          <p:nvPr/>
        </p:nvSpPr>
        <p:spPr>
          <a:xfrm>
            <a:off x="4809751" y="9802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</a:t>
            </a:r>
          </a:p>
        </p:txBody>
      </p:sp>
      <p:sp>
        <p:nvSpPr>
          <p:cNvPr id="59" name="TextovéPole 58">
            <a:extLst>
              <a:ext uri="{FF2B5EF4-FFF2-40B4-BE49-F238E27FC236}">
                <a16:creationId xmlns:a16="http://schemas.microsoft.com/office/drawing/2014/main" id="{ECEE2D70-DCD7-4342-A889-FF4D78EDF0A4}"/>
              </a:ext>
            </a:extLst>
          </p:cNvPr>
          <p:cNvSpPr txBox="1"/>
          <p:nvPr/>
        </p:nvSpPr>
        <p:spPr>
          <a:xfrm>
            <a:off x="4809751" y="317731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60" name="TextovéPole 59">
            <a:extLst>
              <a:ext uri="{FF2B5EF4-FFF2-40B4-BE49-F238E27FC236}">
                <a16:creationId xmlns:a16="http://schemas.microsoft.com/office/drawing/2014/main" id="{0E560195-A5EE-4DC3-B6A0-F4737E26B345}"/>
              </a:ext>
            </a:extLst>
          </p:cNvPr>
          <p:cNvSpPr txBox="1"/>
          <p:nvPr/>
        </p:nvSpPr>
        <p:spPr>
          <a:xfrm>
            <a:off x="3425157" y="2293932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7</a:t>
            </a:r>
          </a:p>
        </p:txBody>
      </p:sp>
      <p:sp>
        <p:nvSpPr>
          <p:cNvPr id="62" name="TextovéPole 61">
            <a:extLst>
              <a:ext uri="{FF2B5EF4-FFF2-40B4-BE49-F238E27FC236}">
                <a16:creationId xmlns:a16="http://schemas.microsoft.com/office/drawing/2014/main" id="{3D059CF8-B488-4C9E-A2A6-1E2C54D4D30A}"/>
              </a:ext>
            </a:extLst>
          </p:cNvPr>
          <p:cNvSpPr txBox="1"/>
          <p:nvPr/>
        </p:nvSpPr>
        <p:spPr>
          <a:xfrm>
            <a:off x="5749257" y="2293932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8</a:t>
            </a:r>
          </a:p>
        </p:txBody>
      </p:sp>
      <p:sp>
        <p:nvSpPr>
          <p:cNvPr id="63" name="TextovéPole 62">
            <a:extLst>
              <a:ext uri="{FF2B5EF4-FFF2-40B4-BE49-F238E27FC236}">
                <a16:creationId xmlns:a16="http://schemas.microsoft.com/office/drawing/2014/main" id="{E4A42BD4-DE97-4471-BDC0-4AB35A5A14DE}"/>
              </a:ext>
            </a:extLst>
          </p:cNvPr>
          <p:cNvSpPr txBox="1"/>
          <p:nvPr/>
        </p:nvSpPr>
        <p:spPr>
          <a:xfrm>
            <a:off x="6839558" y="23201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</a:t>
            </a:r>
          </a:p>
        </p:txBody>
      </p:sp>
      <p:pic>
        <p:nvPicPr>
          <p:cNvPr id="34" name="Picture 2" descr="Borůvky (Brusnice borůvka)">
            <a:extLst>
              <a:ext uri="{FF2B5EF4-FFF2-40B4-BE49-F238E27FC236}">
                <a16:creationId xmlns:a16="http://schemas.microsoft.com/office/drawing/2014/main" id="{CACF0D3D-1692-4848-AD60-BB1F49E388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6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Borůvky (Brusnice borůvka)">
            <a:extLst>
              <a:ext uri="{FF2B5EF4-FFF2-40B4-BE49-F238E27FC236}">
                <a16:creationId xmlns:a16="http://schemas.microsoft.com/office/drawing/2014/main" id="{05B56F62-E54F-4427-98F5-5CAA77BB9D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7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TextovéPole 65">
            <a:extLst>
              <a:ext uri="{FF2B5EF4-FFF2-40B4-BE49-F238E27FC236}">
                <a16:creationId xmlns:a16="http://schemas.microsoft.com/office/drawing/2014/main" id="{5813B36B-D9A7-44BE-B83B-47286845FA63}"/>
              </a:ext>
            </a:extLst>
          </p:cNvPr>
          <p:cNvSpPr txBox="1"/>
          <p:nvPr/>
        </p:nvSpPr>
        <p:spPr>
          <a:xfrm>
            <a:off x="9049358" y="23277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</a:t>
            </a:r>
          </a:p>
        </p:txBody>
      </p:sp>
      <p:sp>
        <p:nvSpPr>
          <p:cNvPr id="67" name="TextovéPole 66">
            <a:extLst>
              <a:ext uri="{FF2B5EF4-FFF2-40B4-BE49-F238E27FC236}">
                <a16:creationId xmlns:a16="http://schemas.microsoft.com/office/drawing/2014/main" id="{48DBFA0E-BEEB-4801-A302-230562A834B6}"/>
              </a:ext>
            </a:extLst>
          </p:cNvPr>
          <p:cNvSpPr txBox="1"/>
          <p:nvPr/>
        </p:nvSpPr>
        <p:spPr>
          <a:xfrm>
            <a:off x="10245698" y="23353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2</a:t>
            </a:r>
          </a:p>
        </p:txBody>
      </p:sp>
      <p:sp>
        <p:nvSpPr>
          <p:cNvPr id="68" name="TextovéPole 67">
            <a:extLst>
              <a:ext uri="{FF2B5EF4-FFF2-40B4-BE49-F238E27FC236}">
                <a16:creationId xmlns:a16="http://schemas.microsoft.com/office/drawing/2014/main" id="{DD3D7688-FDD0-4E62-808C-45DF2E912B44}"/>
              </a:ext>
            </a:extLst>
          </p:cNvPr>
          <p:cNvSpPr txBox="1"/>
          <p:nvPr/>
        </p:nvSpPr>
        <p:spPr>
          <a:xfrm>
            <a:off x="7113878" y="10018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2</a:t>
            </a:r>
          </a:p>
        </p:txBody>
      </p:sp>
      <p:sp>
        <p:nvSpPr>
          <p:cNvPr id="69" name="TextovéPole 68">
            <a:extLst>
              <a:ext uri="{FF2B5EF4-FFF2-40B4-BE49-F238E27FC236}">
                <a16:creationId xmlns:a16="http://schemas.microsoft.com/office/drawing/2014/main" id="{E336A9CD-0D67-42B9-8E3B-9253DEDDED1A}"/>
              </a:ext>
            </a:extLst>
          </p:cNvPr>
          <p:cNvSpPr txBox="1"/>
          <p:nvPr/>
        </p:nvSpPr>
        <p:spPr>
          <a:xfrm>
            <a:off x="9399878" y="10018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3</a:t>
            </a:r>
          </a:p>
        </p:txBody>
      </p:sp>
      <p:sp>
        <p:nvSpPr>
          <p:cNvPr id="70" name="TextovéPole 69">
            <a:extLst>
              <a:ext uri="{FF2B5EF4-FFF2-40B4-BE49-F238E27FC236}">
                <a16:creationId xmlns:a16="http://schemas.microsoft.com/office/drawing/2014/main" id="{D8AA3D4A-E28A-4D8D-87F5-0C4BF901247B}"/>
              </a:ext>
            </a:extLst>
          </p:cNvPr>
          <p:cNvSpPr txBox="1"/>
          <p:nvPr/>
        </p:nvSpPr>
        <p:spPr>
          <a:xfrm>
            <a:off x="9407498" y="31583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7</a:t>
            </a:r>
          </a:p>
        </p:txBody>
      </p:sp>
      <p:sp>
        <p:nvSpPr>
          <p:cNvPr id="71" name="TextovéPole 70">
            <a:extLst>
              <a:ext uri="{FF2B5EF4-FFF2-40B4-BE49-F238E27FC236}">
                <a16:creationId xmlns:a16="http://schemas.microsoft.com/office/drawing/2014/main" id="{E67FBC2D-7DCB-477C-9A9E-77CB2B0780DB}"/>
              </a:ext>
            </a:extLst>
          </p:cNvPr>
          <p:cNvSpPr txBox="1"/>
          <p:nvPr/>
        </p:nvSpPr>
        <p:spPr>
          <a:xfrm>
            <a:off x="9407498" y="55205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6</a:t>
            </a:r>
          </a:p>
        </p:txBody>
      </p:sp>
      <p:sp>
        <p:nvSpPr>
          <p:cNvPr id="72" name="TextovéPole 71">
            <a:extLst>
              <a:ext uri="{FF2B5EF4-FFF2-40B4-BE49-F238E27FC236}">
                <a16:creationId xmlns:a16="http://schemas.microsoft.com/office/drawing/2014/main" id="{EADCA620-C72B-48D1-884F-875BCF8AF8E5}"/>
              </a:ext>
            </a:extLst>
          </p:cNvPr>
          <p:cNvSpPr txBox="1"/>
          <p:nvPr/>
        </p:nvSpPr>
        <p:spPr>
          <a:xfrm>
            <a:off x="10116158" y="44994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5</a:t>
            </a:r>
          </a:p>
        </p:txBody>
      </p:sp>
      <p:sp>
        <p:nvSpPr>
          <p:cNvPr id="73" name="TextovéPole 72">
            <a:extLst>
              <a:ext uri="{FF2B5EF4-FFF2-40B4-BE49-F238E27FC236}">
                <a16:creationId xmlns:a16="http://schemas.microsoft.com/office/drawing/2014/main" id="{EDA9184D-280F-452A-A01F-7081141144AC}"/>
              </a:ext>
            </a:extLst>
          </p:cNvPr>
          <p:cNvSpPr txBox="1"/>
          <p:nvPr/>
        </p:nvSpPr>
        <p:spPr>
          <a:xfrm>
            <a:off x="7959698" y="440040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5</a:t>
            </a:r>
          </a:p>
        </p:txBody>
      </p:sp>
      <p:sp>
        <p:nvSpPr>
          <p:cNvPr id="74" name="TextovéPole 73">
            <a:extLst>
              <a:ext uri="{FF2B5EF4-FFF2-40B4-BE49-F238E27FC236}">
                <a16:creationId xmlns:a16="http://schemas.microsoft.com/office/drawing/2014/main" id="{1EED1D01-7DA7-4D72-8EE7-3C6EBBFF9FD9}"/>
              </a:ext>
            </a:extLst>
          </p:cNvPr>
          <p:cNvSpPr txBox="1"/>
          <p:nvPr/>
        </p:nvSpPr>
        <p:spPr>
          <a:xfrm>
            <a:off x="5803238" y="436230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3</a:t>
            </a:r>
          </a:p>
        </p:txBody>
      </p:sp>
      <p:sp>
        <p:nvSpPr>
          <p:cNvPr id="75" name="TextovéPole 74">
            <a:extLst>
              <a:ext uri="{FF2B5EF4-FFF2-40B4-BE49-F238E27FC236}">
                <a16:creationId xmlns:a16="http://schemas.microsoft.com/office/drawing/2014/main" id="{2E89D00F-41F8-4493-8DB0-5BE9BC9D79AC}"/>
              </a:ext>
            </a:extLst>
          </p:cNvPr>
          <p:cNvSpPr txBox="1"/>
          <p:nvPr/>
        </p:nvSpPr>
        <p:spPr>
          <a:xfrm>
            <a:off x="3562958" y="43013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76" name="TextovéPole 75">
            <a:extLst>
              <a:ext uri="{FF2B5EF4-FFF2-40B4-BE49-F238E27FC236}">
                <a16:creationId xmlns:a16="http://schemas.microsoft.com/office/drawing/2014/main" id="{9C0F70C4-812F-45A8-9601-12D4288F1631}"/>
              </a:ext>
            </a:extLst>
          </p:cNvPr>
          <p:cNvSpPr txBox="1"/>
          <p:nvPr/>
        </p:nvSpPr>
        <p:spPr>
          <a:xfrm>
            <a:off x="4439258" y="43089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8</a:t>
            </a:r>
          </a:p>
        </p:txBody>
      </p:sp>
      <p:sp>
        <p:nvSpPr>
          <p:cNvPr id="77" name="TextovéPole 76">
            <a:extLst>
              <a:ext uri="{FF2B5EF4-FFF2-40B4-BE49-F238E27FC236}">
                <a16:creationId xmlns:a16="http://schemas.microsoft.com/office/drawing/2014/main" id="{11ADF256-3342-485B-B719-231FF7CA41ED}"/>
              </a:ext>
            </a:extLst>
          </p:cNvPr>
          <p:cNvSpPr txBox="1"/>
          <p:nvPr/>
        </p:nvSpPr>
        <p:spPr>
          <a:xfrm>
            <a:off x="6649058" y="43165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78" name="TextovéPole 77">
            <a:extLst>
              <a:ext uri="{FF2B5EF4-FFF2-40B4-BE49-F238E27FC236}">
                <a16:creationId xmlns:a16="http://schemas.microsoft.com/office/drawing/2014/main" id="{65B89266-84A3-42A3-A211-6360BCDC84AA}"/>
              </a:ext>
            </a:extLst>
          </p:cNvPr>
          <p:cNvSpPr txBox="1"/>
          <p:nvPr/>
        </p:nvSpPr>
        <p:spPr>
          <a:xfrm>
            <a:off x="7187191" y="320779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6</a:t>
            </a:r>
          </a:p>
        </p:txBody>
      </p:sp>
      <p:sp>
        <p:nvSpPr>
          <p:cNvPr id="64" name="Obdélník: se zakulacenými rohy 63">
            <a:extLst>
              <a:ext uri="{FF2B5EF4-FFF2-40B4-BE49-F238E27FC236}">
                <a16:creationId xmlns:a16="http://schemas.microsoft.com/office/drawing/2014/main" id="{85845B33-E625-496E-B90F-71A61962E842}"/>
              </a:ext>
            </a:extLst>
          </p:cNvPr>
          <p:cNvSpPr/>
          <p:nvPr/>
        </p:nvSpPr>
        <p:spPr>
          <a:xfrm>
            <a:off x="400540" y="2312038"/>
            <a:ext cx="2666954" cy="1531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7</a:t>
            </a:r>
          </a:p>
          <a:p>
            <a:pPr algn="ctr"/>
            <a:r>
              <a:rPr lang="cs-CZ" dirty="0"/>
              <a:t>1</a:t>
            </a:r>
          </a:p>
          <a:p>
            <a:pPr algn="ctr"/>
            <a:r>
              <a:rPr lang="cs-CZ" dirty="0"/>
              <a:t>1&lt;7?</a:t>
            </a:r>
          </a:p>
          <a:p>
            <a:pPr algn="ctr"/>
            <a:r>
              <a:rPr lang="cs-CZ" dirty="0"/>
              <a:t>✔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184AE9C1-9C0B-BA1C-A8D8-47923233BF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140" y="-1"/>
            <a:ext cx="3195427" cy="227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457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6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5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6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50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6000"/>
                            </p:stCondLst>
                            <p:childTnLst>
                              <p:par>
                                <p:cTn id="31" presetID="7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0"/>
                            </p:stCondLst>
                            <p:childTnLst>
                              <p:par>
                                <p:cTn id="3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8000"/>
                            </p:stCondLst>
                            <p:childTnLst>
                              <p:par>
                                <p:cTn id="3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500"/>
                            </p:stCondLst>
                            <p:childTnLst>
                              <p:par>
                                <p:cTn id="4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50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500"/>
                            </p:stCondLst>
                            <p:childTnLst>
                              <p:par>
                                <p:cTn id="4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500" fill="hold"/>
                                        <p:tgtEl>
                                          <p:spTgt spid="42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0"/>
                            </p:stCondLst>
                            <p:childTnLst>
                              <p:par>
                                <p:cTn id="4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500"/>
                            </p:stCondLst>
                            <p:childTnLst>
                              <p:par>
                                <p:cTn id="51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1000"/>
                            </p:stCondLst>
                            <p:childTnLst>
                              <p:par>
                                <p:cTn id="5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" dur="500" fill="hold"/>
                                        <p:tgtEl>
                                          <p:spTgt spid="5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1500"/>
                            </p:stCondLst>
                            <p:childTnLst>
                              <p:par>
                                <p:cTn id="5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9" dur="500" fill="hold"/>
                                        <p:tgtEl>
                                          <p:spTgt spid="50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2000"/>
                            </p:stCondLst>
                            <p:childTnLst>
                              <p:par>
                                <p:cTn id="61" presetID="7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3000"/>
                            </p:stCondLst>
                            <p:childTnLst>
                              <p:par>
                                <p:cTn id="6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3500"/>
                            </p:stCondLst>
                            <p:childTnLst>
                              <p:par>
                                <p:cTn id="6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4000"/>
                            </p:stCondLst>
                            <p:childTnLst>
                              <p:par>
                                <p:cTn id="71" presetID="7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0"/>
                            </p:stCondLst>
                            <p:childTnLst>
                              <p:par>
                                <p:cTn id="7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500"/>
                            </p:stCondLst>
                            <p:childTnLst>
                              <p:par>
                                <p:cTn id="7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6000"/>
                            </p:stCondLst>
                            <p:childTnLst>
                              <p:par>
                                <p:cTn id="81" presetID="7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7000"/>
                            </p:stCondLst>
                            <p:childTnLst>
                              <p:par>
                                <p:cTn id="8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6" dur="500" fill="hold"/>
                                        <p:tgtEl>
                                          <p:spTgt spid="43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7500"/>
                            </p:stCondLst>
                            <p:childTnLst>
                              <p:par>
                                <p:cTn id="8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9" dur="500" fill="hold"/>
                                        <p:tgtEl>
                                          <p:spTgt spid="43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8000"/>
                            </p:stCondLst>
                            <p:childTnLst>
                              <p:par>
                                <p:cTn id="91" presetID="7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9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9000"/>
                            </p:stCondLst>
                            <p:childTnLst>
                              <p:par>
                                <p:cTn id="9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6" dur="500" fill="hold"/>
                                        <p:tgtEl>
                                          <p:spTgt spid="51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9500"/>
                            </p:stCondLst>
                            <p:childTnLst>
                              <p:par>
                                <p:cTn id="9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9" dur="500" fill="hold"/>
                                        <p:tgtEl>
                                          <p:spTgt spid="51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0000"/>
                            </p:stCondLst>
                            <p:childTnLst>
                              <p:par>
                                <p:cTn id="101" presetID="26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1000" tmFilter="0, 0; .2, .5; .8, .5; 1, 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3" dur="500" autoRev="1" fill="hold"/>
                                        <p:tgtEl>
                                          <p:spTgt spid="6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1500"/>
                            </p:stCondLst>
                            <p:childTnLst>
                              <p:par>
                                <p:cTn id="10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6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2000"/>
                            </p:stCondLst>
                            <p:childTnLst>
                              <p:par>
                                <p:cTn id="10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2500"/>
                            </p:stCondLst>
                            <p:childTnLst>
                              <p:par>
                                <p:cTn id="111" presetID="7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1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3500"/>
                            </p:stCondLst>
                            <p:childTnLst>
                              <p:par>
                                <p:cTn id="11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6" dur="500" fill="hold"/>
                                        <p:tgtEl>
                                          <p:spTgt spid="36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4000"/>
                            </p:stCondLst>
                            <p:childTnLst>
                              <p:par>
                                <p:cTn id="11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9" dur="500" fill="hold"/>
                                        <p:tgtEl>
                                          <p:spTgt spid="36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4500"/>
                            </p:stCondLst>
                            <p:childTnLst>
                              <p:par>
                                <p:cTn id="121" presetID="26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10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3" dur="50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6000"/>
                            </p:stCondLst>
                            <p:childTnLst>
                              <p:par>
                                <p:cTn id="12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6" dur="500" fill="hold"/>
                                        <p:tgtEl>
                                          <p:spTgt spid="44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26500"/>
                            </p:stCondLst>
                            <p:childTnLst>
                              <p:par>
                                <p:cTn id="12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9" dur="500" fill="hold"/>
                                        <p:tgtEl>
                                          <p:spTgt spid="44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7000"/>
                            </p:stCondLst>
                            <p:childTnLst>
                              <p:par>
                                <p:cTn id="131" presetID="7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1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8000"/>
                            </p:stCondLst>
                            <p:childTnLst>
                              <p:par>
                                <p:cTn id="13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6" dur="500" fill="hold"/>
                                        <p:tgtEl>
                                          <p:spTgt spid="52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28500"/>
                            </p:stCondLst>
                            <p:childTnLst>
                              <p:par>
                                <p:cTn id="13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9" dur="500" fill="hold"/>
                                        <p:tgtEl>
                                          <p:spTgt spid="52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9000"/>
                            </p:stCondLst>
                            <p:childTnLst>
                              <p:par>
                                <p:cTn id="141" presetID="7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Přímá spojnice 64">
            <a:extLst>
              <a:ext uri="{FF2B5EF4-FFF2-40B4-BE49-F238E27FC236}">
                <a16:creationId xmlns:a16="http://schemas.microsoft.com/office/drawing/2014/main" id="{2DF48C56-3202-45B3-9B9E-757B2705D1AF}"/>
              </a:ext>
            </a:extLst>
          </p:cNvPr>
          <p:cNvCxnSpPr>
            <a:cxnSpLocks/>
          </p:cNvCxnSpPr>
          <p:nvPr/>
        </p:nvCxnSpPr>
        <p:spPr>
          <a:xfrm>
            <a:off x="8398522" y="1400335"/>
            <a:ext cx="2219845" cy="222420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Přímá spojnice 18">
            <a:extLst>
              <a:ext uri="{FF2B5EF4-FFF2-40B4-BE49-F238E27FC236}">
                <a16:creationId xmlns:a16="http://schemas.microsoft.com/office/drawing/2014/main" id="{2A94C132-94D1-4386-B88C-9D8DC646E109}"/>
              </a:ext>
            </a:extLst>
          </p:cNvPr>
          <p:cNvCxnSpPr>
            <a:cxnSpLocks/>
          </p:cNvCxnSpPr>
          <p:nvPr/>
        </p:nvCxnSpPr>
        <p:spPr>
          <a:xfrm>
            <a:off x="4105152" y="3599997"/>
            <a:ext cx="1975608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Přímá spojnice 22">
            <a:extLst>
              <a:ext uri="{FF2B5EF4-FFF2-40B4-BE49-F238E27FC236}">
                <a16:creationId xmlns:a16="http://schemas.microsoft.com/office/drawing/2014/main" id="{3B20B53F-4F6D-4BFD-A5CC-67B83BA0B570}"/>
              </a:ext>
            </a:extLst>
          </p:cNvPr>
          <p:cNvCxnSpPr>
            <a:cxnSpLocks/>
          </p:cNvCxnSpPr>
          <p:nvPr/>
        </p:nvCxnSpPr>
        <p:spPr>
          <a:xfrm flipH="1">
            <a:off x="3907466" y="1349580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římá spojnice 25">
            <a:extLst>
              <a:ext uri="{FF2B5EF4-FFF2-40B4-BE49-F238E27FC236}">
                <a16:creationId xmlns:a16="http://schemas.microsoft.com/office/drawing/2014/main" id="{C10BFEBA-74F6-476D-AC45-2F1C9AF21492}"/>
              </a:ext>
            </a:extLst>
          </p:cNvPr>
          <p:cNvCxnSpPr>
            <a:cxnSpLocks/>
          </p:cNvCxnSpPr>
          <p:nvPr/>
        </p:nvCxnSpPr>
        <p:spPr>
          <a:xfrm flipH="1">
            <a:off x="3888493" y="3634429"/>
            <a:ext cx="23184" cy="2258037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Přímá spojnice 26">
            <a:extLst>
              <a:ext uri="{FF2B5EF4-FFF2-40B4-BE49-F238E27FC236}">
                <a16:creationId xmlns:a16="http://schemas.microsoft.com/office/drawing/2014/main" id="{9297815C-B817-4129-A8FC-E5E5E8F86C8B}"/>
              </a:ext>
            </a:extLst>
          </p:cNvPr>
          <p:cNvCxnSpPr>
            <a:cxnSpLocks/>
          </p:cNvCxnSpPr>
          <p:nvPr/>
        </p:nvCxnSpPr>
        <p:spPr>
          <a:xfrm>
            <a:off x="4001268" y="3607617"/>
            <a:ext cx="2216651" cy="224279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Přímá spojnice 27">
            <a:extLst>
              <a:ext uri="{FF2B5EF4-FFF2-40B4-BE49-F238E27FC236}">
                <a16:creationId xmlns:a16="http://schemas.microsoft.com/office/drawing/2014/main" id="{E48D81A7-1CE6-4317-B7C7-D3642FB77BA9}"/>
              </a:ext>
            </a:extLst>
          </p:cNvPr>
          <p:cNvCxnSpPr>
            <a:cxnSpLocks/>
          </p:cNvCxnSpPr>
          <p:nvPr/>
        </p:nvCxnSpPr>
        <p:spPr>
          <a:xfrm>
            <a:off x="4001268" y="1349580"/>
            <a:ext cx="1975608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" descr="Borůvky (Brusnice borůvka)">
            <a:extLst>
              <a:ext uri="{FF2B5EF4-FFF2-40B4-BE49-F238E27FC236}">
                <a16:creationId xmlns:a16="http://schemas.microsoft.com/office/drawing/2014/main" id="{C78D07EF-E4D2-4AC1-BA3C-0138ACB047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7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Borůvky (Brusnice borůvka)">
            <a:extLst>
              <a:ext uri="{FF2B5EF4-FFF2-40B4-BE49-F238E27FC236}">
                <a16:creationId xmlns:a16="http://schemas.microsoft.com/office/drawing/2014/main" id="{3EF6F4D0-EF38-41AD-B96C-D62204BACE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6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orůvky (Brusnice borůvka)">
            <a:extLst>
              <a:ext uri="{FF2B5EF4-FFF2-40B4-BE49-F238E27FC236}">
                <a16:creationId xmlns:a16="http://schemas.microsoft.com/office/drawing/2014/main" id="{8483356A-8355-43B9-880E-124ED75D17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6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73E8C349-B737-4ED7-871A-7F12A5695A90}"/>
              </a:ext>
            </a:extLst>
          </p:cNvPr>
          <p:cNvCxnSpPr>
            <a:cxnSpLocks/>
          </p:cNvCxnSpPr>
          <p:nvPr/>
        </p:nvCxnSpPr>
        <p:spPr>
          <a:xfrm>
            <a:off x="6392421" y="3599997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348A5ABF-686D-429F-A868-4B63277BACCE}"/>
              </a:ext>
            </a:extLst>
          </p:cNvPr>
          <p:cNvCxnSpPr>
            <a:cxnSpLocks/>
          </p:cNvCxnSpPr>
          <p:nvPr/>
        </p:nvCxnSpPr>
        <p:spPr>
          <a:xfrm flipH="1">
            <a:off x="6194735" y="1349580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Přímá spojnice 30">
            <a:extLst>
              <a:ext uri="{FF2B5EF4-FFF2-40B4-BE49-F238E27FC236}">
                <a16:creationId xmlns:a16="http://schemas.microsoft.com/office/drawing/2014/main" id="{D61A7E29-7198-42DD-A9BE-27EBFD09F350}"/>
              </a:ext>
            </a:extLst>
          </p:cNvPr>
          <p:cNvCxnSpPr>
            <a:cxnSpLocks/>
          </p:cNvCxnSpPr>
          <p:nvPr/>
        </p:nvCxnSpPr>
        <p:spPr>
          <a:xfrm flipH="1">
            <a:off x="6175762" y="3634429"/>
            <a:ext cx="23184" cy="2258037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Přímá spojnice 31">
            <a:extLst>
              <a:ext uri="{FF2B5EF4-FFF2-40B4-BE49-F238E27FC236}">
                <a16:creationId xmlns:a16="http://schemas.microsoft.com/office/drawing/2014/main" id="{218AAE56-17F1-4675-BC7D-61A63421C48F}"/>
              </a:ext>
            </a:extLst>
          </p:cNvPr>
          <p:cNvCxnSpPr>
            <a:cxnSpLocks/>
          </p:cNvCxnSpPr>
          <p:nvPr/>
        </p:nvCxnSpPr>
        <p:spPr>
          <a:xfrm>
            <a:off x="6217919" y="3607617"/>
            <a:ext cx="2165611" cy="2190995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Přímá spojnice 32">
            <a:extLst>
              <a:ext uri="{FF2B5EF4-FFF2-40B4-BE49-F238E27FC236}">
                <a16:creationId xmlns:a16="http://schemas.microsoft.com/office/drawing/2014/main" id="{07E813FF-F1AF-4EF1-B12C-EA0578CF7544}"/>
              </a:ext>
            </a:extLst>
          </p:cNvPr>
          <p:cNvCxnSpPr>
            <a:cxnSpLocks/>
          </p:cNvCxnSpPr>
          <p:nvPr/>
        </p:nvCxnSpPr>
        <p:spPr>
          <a:xfrm>
            <a:off x="6288537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2" descr="Borůvky (Brusnice borůvka)">
            <a:extLst>
              <a:ext uri="{FF2B5EF4-FFF2-40B4-BE49-F238E27FC236}">
                <a16:creationId xmlns:a16="http://schemas.microsoft.com/office/drawing/2014/main" id="{4436F0F6-AD2D-4C89-A598-F958EBD894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5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Borůvky (Brusnice borůvka)">
            <a:extLst>
              <a:ext uri="{FF2B5EF4-FFF2-40B4-BE49-F238E27FC236}">
                <a16:creationId xmlns:a16="http://schemas.microsoft.com/office/drawing/2014/main" id="{2634123A-592A-4E63-AA8C-9AC0B9DE0F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5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7" name="Přímá spojnice 36">
            <a:extLst>
              <a:ext uri="{FF2B5EF4-FFF2-40B4-BE49-F238E27FC236}">
                <a16:creationId xmlns:a16="http://schemas.microsoft.com/office/drawing/2014/main" id="{7A8FCB67-694A-4AB8-8A2B-7BE96804D432}"/>
              </a:ext>
            </a:extLst>
          </p:cNvPr>
          <p:cNvCxnSpPr>
            <a:cxnSpLocks/>
          </p:cNvCxnSpPr>
          <p:nvPr/>
        </p:nvCxnSpPr>
        <p:spPr>
          <a:xfrm>
            <a:off x="8619162" y="3599997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Přímá spojnice 37">
            <a:extLst>
              <a:ext uri="{FF2B5EF4-FFF2-40B4-BE49-F238E27FC236}">
                <a16:creationId xmlns:a16="http://schemas.microsoft.com/office/drawing/2014/main" id="{B5C54E8E-6E7A-47F4-BCAD-91C419E56159}"/>
              </a:ext>
            </a:extLst>
          </p:cNvPr>
          <p:cNvCxnSpPr>
            <a:cxnSpLocks/>
          </p:cNvCxnSpPr>
          <p:nvPr/>
        </p:nvCxnSpPr>
        <p:spPr>
          <a:xfrm>
            <a:off x="6201631" y="1383417"/>
            <a:ext cx="2219845" cy="2224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Přímá spojnice 38">
            <a:extLst>
              <a:ext uri="{FF2B5EF4-FFF2-40B4-BE49-F238E27FC236}">
                <a16:creationId xmlns:a16="http://schemas.microsoft.com/office/drawing/2014/main" id="{1CEB7717-020D-40F0-9D08-A044708D8D83}"/>
              </a:ext>
            </a:extLst>
          </p:cNvPr>
          <p:cNvCxnSpPr>
            <a:cxnSpLocks/>
          </p:cNvCxnSpPr>
          <p:nvPr/>
        </p:nvCxnSpPr>
        <p:spPr>
          <a:xfrm flipH="1">
            <a:off x="8402503" y="3634429"/>
            <a:ext cx="23184" cy="2258037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Přímá spojnice 39">
            <a:extLst>
              <a:ext uri="{FF2B5EF4-FFF2-40B4-BE49-F238E27FC236}">
                <a16:creationId xmlns:a16="http://schemas.microsoft.com/office/drawing/2014/main" id="{F497C714-6123-432F-A858-13616B064113}"/>
              </a:ext>
            </a:extLst>
          </p:cNvPr>
          <p:cNvCxnSpPr>
            <a:cxnSpLocks/>
          </p:cNvCxnSpPr>
          <p:nvPr/>
        </p:nvCxnSpPr>
        <p:spPr>
          <a:xfrm>
            <a:off x="8464105" y="5892466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Přímá spojnice 40">
            <a:extLst>
              <a:ext uri="{FF2B5EF4-FFF2-40B4-BE49-F238E27FC236}">
                <a16:creationId xmlns:a16="http://schemas.microsoft.com/office/drawing/2014/main" id="{AED2CC53-FAE2-44A0-A459-E9911C453A7D}"/>
              </a:ext>
            </a:extLst>
          </p:cNvPr>
          <p:cNvCxnSpPr>
            <a:cxnSpLocks/>
          </p:cNvCxnSpPr>
          <p:nvPr/>
        </p:nvCxnSpPr>
        <p:spPr>
          <a:xfrm>
            <a:off x="8515278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2" descr="Borůvky (Brusnice borůvka)">
            <a:extLst>
              <a:ext uri="{FF2B5EF4-FFF2-40B4-BE49-F238E27FC236}">
                <a16:creationId xmlns:a16="http://schemas.microsoft.com/office/drawing/2014/main" id="{2F78D39B-10E6-4433-9BB6-C062D81C4F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6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Borůvky (Brusnice borůvka)">
            <a:extLst>
              <a:ext uri="{FF2B5EF4-FFF2-40B4-BE49-F238E27FC236}">
                <a16:creationId xmlns:a16="http://schemas.microsoft.com/office/drawing/2014/main" id="{E4A4C8ED-299D-4591-A3CC-56E56DA6FD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6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Přímá spojnice 45">
            <a:extLst>
              <a:ext uri="{FF2B5EF4-FFF2-40B4-BE49-F238E27FC236}">
                <a16:creationId xmlns:a16="http://schemas.microsoft.com/office/drawing/2014/main" id="{596AC236-6B90-4759-B156-43636D08CFA2}"/>
              </a:ext>
            </a:extLst>
          </p:cNvPr>
          <p:cNvCxnSpPr>
            <a:cxnSpLocks/>
          </p:cNvCxnSpPr>
          <p:nvPr/>
        </p:nvCxnSpPr>
        <p:spPr>
          <a:xfrm flipH="1">
            <a:off x="10587874" y="1383417"/>
            <a:ext cx="23184" cy="2258037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Přímá spojnice 46">
            <a:extLst>
              <a:ext uri="{FF2B5EF4-FFF2-40B4-BE49-F238E27FC236}">
                <a16:creationId xmlns:a16="http://schemas.microsoft.com/office/drawing/2014/main" id="{C14D68CC-317A-449C-924B-7C78C004E1C8}"/>
              </a:ext>
            </a:extLst>
          </p:cNvPr>
          <p:cNvCxnSpPr>
            <a:cxnSpLocks/>
          </p:cNvCxnSpPr>
          <p:nvPr/>
        </p:nvCxnSpPr>
        <p:spPr>
          <a:xfrm flipH="1">
            <a:off x="10568901" y="3668266"/>
            <a:ext cx="23184" cy="2258037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 descr="Borůvky (Brusnice borůvka)">
            <a:extLst>
              <a:ext uri="{FF2B5EF4-FFF2-40B4-BE49-F238E27FC236}">
                <a16:creationId xmlns:a16="http://schemas.microsoft.com/office/drawing/2014/main" id="{B1EC3E94-76FD-4F41-84DB-BADDAFE72F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5" y="862025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Borůvky (Brusnice borůvka)">
            <a:extLst>
              <a:ext uri="{FF2B5EF4-FFF2-40B4-BE49-F238E27FC236}">
                <a16:creationId xmlns:a16="http://schemas.microsoft.com/office/drawing/2014/main" id="{DE832487-AF1B-4705-8BA5-DD20F2B8BE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4" y="3060640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Borůvky (Brusnice borůvka)">
            <a:extLst>
              <a:ext uri="{FF2B5EF4-FFF2-40B4-BE49-F238E27FC236}">
                <a16:creationId xmlns:a16="http://schemas.microsoft.com/office/drawing/2014/main" id="{B10CD930-6974-419A-9E82-446028A6C9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4" y="5259255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ovéPole 56">
            <a:extLst>
              <a:ext uri="{FF2B5EF4-FFF2-40B4-BE49-F238E27FC236}">
                <a16:creationId xmlns:a16="http://schemas.microsoft.com/office/drawing/2014/main" id="{EA55AFA7-8036-4BE6-8D77-6D09A8C83BB4}"/>
              </a:ext>
            </a:extLst>
          </p:cNvPr>
          <p:cNvSpPr txBox="1"/>
          <p:nvPr/>
        </p:nvSpPr>
        <p:spPr>
          <a:xfrm>
            <a:off x="4809751" y="9802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</a:t>
            </a:r>
          </a:p>
        </p:txBody>
      </p:sp>
      <p:sp>
        <p:nvSpPr>
          <p:cNvPr id="59" name="TextovéPole 58">
            <a:extLst>
              <a:ext uri="{FF2B5EF4-FFF2-40B4-BE49-F238E27FC236}">
                <a16:creationId xmlns:a16="http://schemas.microsoft.com/office/drawing/2014/main" id="{ECEE2D70-DCD7-4342-A889-FF4D78EDF0A4}"/>
              </a:ext>
            </a:extLst>
          </p:cNvPr>
          <p:cNvSpPr txBox="1"/>
          <p:nvPr/>
        </p:nvSpPr>
        <p:spPr>
          <a:xfrm>
            <a:off x="4809751" y="317731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60" name="TextovéPole 59">
            <a:extLst>
              <a:ext uri="{FF2B5EF4-FFF2-40B4-BE49-F238E27FC236}">
                <a16:creationId xmlns:a16="http://schemas.microsoft.com/office/drawing/2014/main" id="{0E560195-A5EE-4DC3-B6A0-F4737E26B345}"/>
              </a:ext>
            </a:extLst>
          </p:cNvPr>
          <p:cNvSpPr txBox="1"/>
          <p:nvPr/>
        </p:nvSpPr>
        <p:spPr>
          <a:xfrm>
            <a:off x="3425157" y="2293932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7</a:t>
            </a:r>
          </a:p>
        </p:txBody>
      </p:sp>
      <p:sp>
        <p:nvSpPr>
          <p:cNvPr id="62" name="TextovéPole 61">
            <a:extLst>
              <a:ext uri="{FF2B5EF4-FFF2-40B4-BE49-F238E27FC236}">
                <a16:creationId xmlns:a16="http://schemas.microsoft.com/office/drawing/2014/main" id="{3D059CF8-B488-4C9E-A2A6-1E2C54D4D30A}"/>
              </a:ext>
            </a:extLst>
          </p:cNvPr>
          <p:cNvSpPr txBox="1"/>
          <p:nvPr/>
        </p:nvSpPr>
        <p:spPr>
          <a:xfrm>
            <a:off x="5749257" y="2293932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8</a:t>
            </a:r>
          </a:p>
        </p:txBody>
      </p:sp>
      <p:sp>
        <p:nvSpPr>
          <p:cNvPr id="63" name="TextovéPole 62">
            <a:extLst>
              <a:ext uri="{FF2B5EF4-FFF2-40B4-BE49-F238E27FC236}">
                <a16:creationId xmlns:a16="http://schemas.microsoft.com/office/drawing/2014/main" id="{E4A42BD4-DE97-4471-BDC0-4AB35A5A14DE}"/>
              </a:ext>
            </a:extLst>
          </p:cNvPr>
          <p:cNvSpPr txBox="1"/>
          <p:nvPr/>
        </p:nvSpPr>
        <p:spPr>
          <a:xfrm>
            <a:off x="6839558" y="23201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</a:t>
            </a:r>
          </a:p>
        </p:txBody>
      </p:sp>
      <p:pic>
        <p:nvPicPr>
          <p:cNvPr id="34" name="Picture 2" descr="Borůvky (Brusnice borůvka)">
            <a:extLst>
              <a:ext uri="{FF2B5EF4-FFF2-40B4-BE49-F238E27FC236}">
                <a16:creationId xmlns:a16="http://schemas.microsoft.com/office/drawing/2014/main" id="{CACF0D3D-1692-4848-AD60-BB1F49E388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6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Borůvky (Brusnice borůvka)">
            <a:extLst>
              <a:ext uri="{FF2B5EF4-FFF2-40B4-BE49-F238E27FC236}">
                <a16:creationId xmlns:a16="http://schemas.microsoft.com/office/drawing/2014/main" id="{05B56F62-E54F-4427-98F5-5CAA77BB9D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7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TextovéPole 65">
            <a:extLst>
              <a:ext uri="{FF2B5EF4-FFF2-40B4-BE49-F238E27FC236}">
                <a16:creationId xmlns:a16="http://schemas.microsoft.com/office/drawing/2014/main" id="{5813B36B-D9A7-44BE-B83B-47286845FA63}"/>
              </a:ext>
            </a:extLst>
          </p:cNvPr>
          <p:cNvSpPr txBox="1"/>
          <p:nvPr/>
        </p:nvSpPr>
        <p:spPr>
          <a:xfrm>
            <a:off x="9049358" y="23277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</a:t>
            </a:r>
          </a:p>
        </p:txBody>
      </p:sp>
      <p:sp>
        <p:nvSpPr>
          <p:cNvPr id="67" name="TextovéPole 66">
            <a:extLst>
              <a:ext uri="{FF2B5EF4-FFF2-40B4-BE49-F238E27FC236}">
                <a16:creationId xmlns:a16="http://schemas.microsoft.com/office/drawing/2014/main" id="{48DBFA0E-BEEB-4801-A302-230562A834B6}"/>
              </a:ext>
            </a:extLst>
          </p:cNvPr>
          <p:cNvSpPr txBox="1"/>
          <p:nvPr/>
        </p:nvSpPr>
        <p:spPr>
          <a:xfrm>
            <a:off x="10245698" y="23353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2</a:t>
            </a:r>
          </a:p>
        </p:txBody>
      </p:sp>
      <p:sp>
        <p:nvSpPr>
          <p:cNvPr id="68" name="TextovéPole 67">
            <a:extLst>
              <a:ext uri="{FF2B5EF4-FFF2-40B4-BE49-F238E27FC236}">
                <a16:creationId xmlns:a16="http://schemas.microsoft.com/office/drawing/2014/main" id="{DD3D7688-FDD0-4E62-808C-45DF2E912B44}"/>
              </a:ext>
            </a:extLst>
          </p:cNvPr>
          <p:cNvSpPr txBox="1"/>
          <p:nvPr/>
        </p:nvSpPr>
        <p:spPr>
          <a:xfrm>
            <a:off x="7113878" y="10018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2</a:t>
            </a:r>
          </a:p>
        </p:txBody>
      </p:sp>
      <p:sp>
        <p:nvSpPr>
          <p:cNvPr id="69" name="TextovéPole 68">
            <a:extLst>
              <a:ext uri="{FF2B5EF4-FFF2-40B4-BE49-F238E27FC236}">
                <a16:creationId xmlns:a16="http://schemas.microsoft.com/office/drawing/2014/main" id="{E336A9CD-0D67-42B9-8E3B-9253DEDDED1A}"/>
              </a:ext>
            </a:extLst>
          </p:cNvPr>
          <p:cNvSpPr txBox="1"/>
          <p:nvPr/>
        </p:nvSpPr>
        <p:spPr>
          <a:xfrm>
            <a:off x="9399878" y="10018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3</a:t>
            </a:r>
          </a:p>
        </p:txBody>
      </p:sp>
      <p:sp>
        <p:nvSpPr>
          <p:cNvPr id="70" name="TextovéPole 69">
            <a:extLst>
              <a:ext uri="{FF2B5EF4-FFF2-40B4-BE49-F238E27FC236}">
                <a16:creationId xmlns:a16="http://schemas.microsoft.com/office/drawing/2014/main" id="{D8AA3D4A-E28A-4D8D-87F5-0C4BF901247B}"/>
              </a:ext>
            </a:extLst>
          </p:cNvPr>
          <p:cNvSpPr txBox="1"/>
          <p:nvPr/>
        </p:nvSpPr>
        <p:spPr>
          <a:xfrm>
            <a:off x="9407498" y="31583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7</a:t>
            </a:r>
            <a:endParaRPr lang="cs-CZ" dirty="0"/>
          </a:p>
        </p:txBody>
      </p:sp>
      <p:sp>
        <p:nvSpPr>
          <p:cNvPr id="71" name="TextovéPole 70">
            <a:extLst>
              <a:ext uri="{FF2B5EF4-FFF2-40B4-BE49-F238E27FC236}">
                <a16:creationId xmlns:a16="http://schemas.microsoft.com/office/drawing/2014/main" id="{E67FBC2D-7DCB-477C-9A9E-77CB2B0780DB}"/>
              </a:ext>
            </a:extLst>
          </p:cNvPr>
          <p:cNvSpPr txBox="1"/>
          <p:nvPr/>
        </p:nvSpPr>
        <p:spPr>
          <a:xfrm>
            <a:off x="9407498" y="55205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6</a:t>
            </a:r>
          </a:p>
        </p:txBody>
      </p:sp>
      <p:sp>
        <p:nvSpPr>
          <p:cNvPr id="72" name="TextovéPole 71">
            <a:extLst>
              <a:ext uri="{FF2B5EF4-FFF2-40B4-BE49-F238E27FC236}">
                <a16:creationId xmlns:a16="http://schemas.microsoft.com/office/drawing/2014/main" id="{EADCA620-C72B-48D1-884F-875BCF8AF8E5}"/>
              </a:ext>
            </a:extLst>
          </p:cNvPr>
          <p:cNvSpPr txBox="1"/>
          <p:nvPr/>
        </p:nvSpPr>
        <p:spPr>
          <a:xfrm>
            <a:off x="10116158" y="44994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5</a:t>
            </a:r>
          </a:p>
        </p:txBody>
      </p:sp>
      <p:sp>
        <p:nvSpPr>
          <p:cNvPr id="73" name="TextovéPole 72">
            <a:extLst>
              <a:ext uri="{FF2B5EF4-FFF2-40B4-BE49-F238E27FC236}">
                <a16:creationId xmlns:a16="http://schemas.microsoft.com/office/drawing/2014/main" id="{EDA9184D-280F-452A-A01F-7081141144AC}"/>
              </a:ext>
            </a:extLst>
          </p:cNvPr>
          <p:cNvSpPr txBox="1"/>
          <p:nvPr/>
        </p:nvSpPr>
        <p:spPr>
          <a:xfrm>
            <a:off x="7959698" y="440040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5</a:t>
            </a:r>
            <a:endParaRPr lang="cs-CZ" dirty="0"/>
          </a:p>
        </p:txBody>
      </p:sp>
      <p:sp>
        <p:nvSpPr>
          <p:cNvPr id="74" name="TextovéPole 73">
            <a:extLst>
              <a:ext uri="{FF2B5EF4-FFF2-40B4-BE49-F238E27FC236}">
                <a16:creationId xmlns:a16="http://schemas.microsoft.com/office/drawing/2014/main" id="{1EED1D01-7DA7-4D72-8EE7-3C6EBBFF9FD9}"/>
              </a:ext>
            </a:extLst>
          </p:cNvPr>
          <p:cNvSpPr txBox="1"/>
          <p:nvPr/>
        </p:nvSpPr>
        <p:spPr>
          <a:xfrm>
            <a:off x="5803238" y="436230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3</a:t>
            </a:r>
          </a:p>
        </p:txBody>
      </p:sp>
      <p:sp>
        <p:nvSpPr>
          <p:cNvPr id="75" name="TextovéPole 74">
            <a:extLst>
              <a:ext uri="{FF2B5EF4-FFF2-40B4-BE49-F238E27FC236}">
                <a16:creationId xmlns:a16="http://schemas.microsoft.com/office/drawing/2014/main" id="{2E89D00F-41F8-4493-8DB0-5BE9BC9D79AC}"/>
              </a:ext>
            </a:extLst>
          </p:cNvPr>
          <p:cNvSpPr txBox="1"/>
          <p:nvPr/>
        </p:nvSpPr>
        <p:spPr>
          <a:xfrm>
            <a:off x="3562958" y="43013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76" name="TextovéPole 75">
            <a:extLst>
              <a:ext uri="{FF2B5EF4-FFF2-40B4-BE49-F238E27FC236}">
                <a16:creationId xmlns:a16="http://schemas.microsoft.com/office/drawing/2014/main" id="{9C0F70C4-812F-45A8-9601-12D4288F1631}"/>
              </a:ext>
            </a:extLst>
          </p:cNvPr>
          <p:cNvSpPr txBox="1"/>
          <p:nvPr/>
        </p:nvSpPr>
        <p:spPr>
          <a:xfrm>
            <a:off x="4439258" y="43089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8</a:t>
            </a:r>
          </a:p>
        </p:txBody>
      </p:sp>
      <p:sp>
        <p:nvSpPr>
          <p:cNvPr id="77" name="TextovéPole 76">
            <a:extLst>
              <a:ext uri="{FF2B5EF4-FFF2-40B4-BE49-F238E27FC236}">
                <a16:creationId xmlns:a16="http://schemas.microsoft.com/office/drawing/2014/main" id="{11ADF256-3342-485B-B719-231FF7CA41ED}"/>
              </a:ext>
            </a:extLst>
          </p:cNvPr>
          <p:cNvSpPr txBox="1"/>
          <p:nvPr/>
        </p:nvSpPr>
        <p:spPr>
          <a:xfrm>
            <a:off x="6649058" y="43165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78" name="TextovéPole 77">
            <a:extLst>
              <a:ext uri="{FF2B5EF4-FFF2-40B4-BE49-F238E27FC236}">
                <a16:creationId xmlns:a16="http://schemas.microsoft.com/office/drawing/2014/main" id="{65B89266-84A3-42A3-A211-6360BCDC84AA}"/>
              </a:ext>
            </a:extLst>
          </p:cNvPr>
          <p:cNvSpPr txBox="1"/>
          <p:nvPr/>
        </p:nvSpPr>
        <p:spPr>
          <a:xfrm>
            <a:off x="7187191" y="320779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6</a:t>
            </a:r>
            <a:endParaRPr lang="cs-CZ" dirty="0"/>
          </a:p>
        </p:txBody>
      </p:sp>
      <p:sp>
        <p:nvSpPr>
          <p:cNvPr id="2" name="Obdélník: se zakulacenými rohy 1">
            <a:extLst>
              <a:ext uri="{FF2B5EF4-FFF2-40B4-BE49-F238E27FC236}">
                <a16:creationId xmlns:a16="http://schemas.microsoft.com/office/drawing/2014/main" id="{B52F21F5-F86B-1388-CAE9-72C300BEB091}"/>
              </a:ext>
            </a:extLst>
          </p:cNvPr>
          <p:cNvSpPr/>
          <p:nvPr/>
        </p:nvSpPr>
        <p:spPr>
          <a:xfrm>
            <a:off x="409594" y="2309410"/>
            <a:ext cx="2666954" cy="39711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7</a:t>
            </a:r>
          </a:p>
          <a:p>
            <a:pPr algn="ctr"/>
            <a:r>
              <a:rPr lang="cs-CZ" dirty="0"/>
              <a:t>8</a:t>
            </a:r>
          </a:p>
          <a:p>
            <a:pPr algn="ctr"/>
            <a:r>
              <a:rPr lang="cs-CZ" dirty="0"/>
              <a:t>9</a:t>
            </a:r>
          </a:p>
          <a:p>
            <a:pPr algn="ctr"/>
            <a:r>
              <a:rPr lang="cs-CZ" dirty="0"/>
              <a:t>2</a:t>
            </a:r>
          </a:p>
          <a:p>
            <a:pPr algn="ctr"/>
            <a:r>
              <a:rPr lang="cs-CZ" dirty="0"/>
              <a:t>7&lt;8?</a:t>
            </a:r>
          </a:p>
          <a:p>
            <a:pPr algn="ctr"/>
            <a:r>
              <a:rPr lang="cs-CZ" dirty="0"/>
              <a:t>✔</a:t>
            </a:r>
          </a:p>
          <a:p>
            <a:pPr algn="ctr"/>
            <a:r>
              <a:rPr lang="cs-CZ" dirty="0"/>
              <a:t>7&lt;9?</a:t>
            </a:r>
          </a:p>
          <a:p>
            <a:pPr algn="ctr"/>
            <a:r>
              <a:rPr lang="cs-CZ" dirty="0"/>
              <a:t>✔</a:t>
            </a:r>
          </a:p>
          <a:p>
            <a:pPr algn="ctr"/>
            <a:r>
              <a:rPr lang="cs-CZ" dirty="0"/>
              <a:t>7&lt;2?</a:t>
            </a:r>
          </a:p>
          <a:p>
            <a:pPr algn="ctr"/>
            <a:r>
              <a:rPr lang="cs-CZ" dirty="0"/>
              <a:t>✖</a:t>
            </a:r>
          </a:p>
          <a:p>
            <a:pPr algn="ctr"/>
            <a:r>
              <a:rPr lang="cs-CZ" dirty="0"/>
              <a:t>2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D5B06369-33AE-B1CB-A118-1311864C60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140" y="-1"/>
            <a:ext cx="3195427" cy="227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29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6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50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50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00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90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1000"/>
                            </p:stCondLst>
                            <p:childTnLst>
                              <p:par>
                                <p:cTn id="6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2000"/>
                            </p:stCondLst>
                            <p:childTnLst>
                              <p:par>
                                <p:cTn id="64" presetID="7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3000"/>
                            </p:stCondLst>
                            <p:childTnLst>
                              <p:par>
                                <p:cTn id="6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500" fill="hold"/>
                                        <p:tgtEl>
                                          <p:spTgt spid="5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3" dur="500" fill="hold"/>
                                        <p:tgtEl>
                                          <p:spTgt spid="51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5" dur="500" fill="hold"/>
                                        <p:tgtEl>
                                          <p:spTgt spid="52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3500"/>
                            </p:stCondLst>
                            <p:childTnLst>
                              <p:par>
                                <p:cTn id="77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8" dur="500" fill="hold"/>
                                        <p:tgtEl>
                                          <p:spTgt spid="42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0" dur="500" fill="hold"/>
                                        <p:tgtEl>
                                          <p:spTgt spid="50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2" dur="500" fill="hold"/>
                                        <p:tgtEl>
                                          <p:spTgt spid="51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4" dur="500" fill="hold"/>
                                        <p:tgtEl>
                                          <p:spTgt spid="52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4000"/>
                            </p:stCondLst>
                            <p:childTnLst>
                              <p:par>
                                <p:cTn id="86" presetID="26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1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8" dur="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500"/>
                            </p:stCondLst>
                            <p:childTnLst>
                              <p:par>
                                <p:cTn id="90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1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9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3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5" dur="500" fill="hold"/>
                                        <p:tgtEl>
                                          <p:spTgt spid="3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7" dur="500" fill="hold"/>
                                        <p:tgtEl>
                                          <p:spTgt spid="43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9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9" dur="500" fill="hold"/>
                                        <p:tgtEl>
                                          <p:spTgt spid="36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10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1" dur="500" fill="hold"/>
                                        <p:tgtEl>
                                          <p:spTgt spid="44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03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  <p:par>
                                <p:cTn id="10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8" dur="500" fill="hold"/>
                                        <p:tgtEl>
                                          <p:spTgt spid="35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0" dur="500" fill="hold"/>
                                        <p:tgtEl>
                                          <p:spTgt spid="43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4" dur="500" fill="hold"/>
                                        <p:tgtEl>
                                          <p:spTgt spid="44"/>
                                        </p:tgtEl>
                                      </p:cBhvr>
                                      <p:by x="76900" y="769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6500"/>
                            </p:stCondLst>
                            <p:childTnLst>
                              <p:par>
                                <p:cTn id="116" presetID="7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1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3DB2D-69BB-9E06-A78E-6B5BE6BBE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Přímá spojnice 2">
            <a:extLst>
              <a:ext uri="{FF2B5EF4-FFF2-40B4-BE49-F238E27FC236}">
                <a16:creationId xmlns:a16="http://schemas.microsoft.com/office/drawing/2014/main" id="{4926ACF8-FC63-1BF2-DE43-52EC693BC388}"/>
              </a:ext>
            </a:extLst>
          </p:cNvPr>
          <p:cNvCxnSpPr>
            <a:cxnSpLocks/>
          </p:cNvCxnSpPr>
          <p:nvPr/>
        </p:nvCxnSpPr>
        <p:spPr>
          <a:xfrm>
            <a:off x="8464105" y="5892466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Přímá spojnice 64">
            <a:extLst>
              <a:ext uri="{FF2B5EF4-FFF2-40B4-BE49-F238E27FC236}">
                <a16:creationId xmlns:a16="http://schemas.microsoft.com/office/drawing/2014/main" id="{926475D9-67D7-E89A-96AE-B83CC4E70B70}"/>
              </a:ext>
            </a:extLst>
          </p:cNvPr>
          <p:cNvCxnSpPr>
            <a:cxnSpLocks/>
          </p:cNvCxnSpPr>
          <p:nvPr/>
        </p:nvCxnSpPr>
        <p:spPr>
          <a:xfrm>
            <a:off x="8398522" y="1400335"/>
            <a:ext cx="2219845" cy="2224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Přímá spojnice 18">
            <a:extLst>
              <a:ext uri="{FF2B5EF4-FFF2-40B4-BE49-F238E27FC236}">
                <a16:creationId xmlns:a16="http://schemas.microsoft.com/office/drawing/2014/main" id="{59EE3107-41D9-93E5-F1EC-8372E0F06293}"/>
              </a:ext>
            </a:extLst>
          </p:cNvPr>
          <p:cNvCxnSpPr>
            <a:cxnSpLocks/>
          </p:cNvCxnSpPr>
          <p:nvPr/>
        </p:nvCxnSpPr>
        <p:spPr>
          <a:xfrm>
            <a:off x="4105152" y="3599997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římá spojnice 25">
            <a:extLst>
              <a:ext uri="{FF2B5EF4-FFF2-40B4-BE49-F238E27FC236}">
                <a16:creationId xmlns:a16="http://schemas.microsoft.com/office/drawing/2014/main" id="{E70CBEF6-5000-12EE-40B4-8463DB0AE9FC}"/>
              </a:ext>
            </a:extLst>
          </p:cNvPr>
          <p:cNvCxnSpPr>
            <a:cxnSpLocks/>
          </p:cNvCxnSpPr>
          <p:nvPr/>
        </p:nvCxnSpPr>
        <p:spPr>
          <a:xfrm flipH="1">
            <a:off x="3888493" y="3634429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Přímá spojnice 27">
            <a:extLst>
              <a:ext uri="{FF2B5EF4-FFF2-40B4-BE49-F238E27FC236}">
                <a16:creationId xmlns:a16="http://schemas.microsoft.com/office/drawing/2014/main" id="{A2C94344-E0A0-8AAE-99F7-4244171D0FAC}"/>
              </a:ext>
            </a:extLst>
          </p:cNvPr>
          <p:cNvCxnSpPr>
            <a:cxnSpLocks/>
          </p:cNvCxnSpPr>
          <p:nvPr/>
        </p:nvCxnSpPr>
        <p:spPr>
          <a:xfrm>
            <a:off x="4001268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" descr="Borůvky (Brusnice borůvka)">
            <a:extLst>
              <a:ext uri="{FF2B5EF4-FFF2-40B4-BE49-F238E27FC236}">
                <a16:creationId xmlns:a16="http://schemas.microsoft.com/office/drawing/2014/main" id="{4C8FADF0-4880-6BE9-8170-020423008E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7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Borůvky (Brusnice borůvka)">
            <a:extLst>
              <a:ext uri="{FF2B5EF4-FFF2-40B4-BE49-F238E27FC236}">
                <a16:creationId xmlns:a16="http://schemas.microsoft.com/office/drawing/2014/main" id="{0EE11100-1D8C-A066-B328-2FDFDA0298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6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orůvky (Brusnice borůvka)">
            <a:extLst>
              <a:ext uri="{FF2B5EF4-FFF2-40B4-BE49-F238E27FC236}">
                <a16:creationId xmlns:a16="http://schemas.microsoft.com/office/drawing/2014/main" id="{1288316D-BB53-5989-7935-6CFE1A2702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6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Přímá spojnice 30">
            <a:extLst>
              <a:ext uri="{FF2B5EF4-FFF2-40B4-BE49-F238E27FC236}">
                <a16:creationId xmlns:a16="http://schemas.microsoft.com/office/drawing/2014/main" id="{00E2AED2-A2FC-0992-A032-2EEC4CD09F19}"/>
              </a:ext>
            </a:extLst>
          </p:cNvPr>
          <p:cNvCxnSpPr>
            <a:cxnSpLocks/>
          </p:cNvCxnSpPr>
          <p:nvPr/>
        </p:nvCxnSpPr>
        <p:spPr>
          <a:xfrm flipH="1">
            <a:off x="6175762" y="3634429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Přímá spojnice 31">
            <a:extLst>
              <a:ext uri="{FF2B5EF4-FFF2-40B4-BE49-F238E27FC236}">
                <a16:creationId xmlns:a16="http://schemas.microsoft.com/office/drawing/2014/main" id="{12DBE7AC-A21B-FA47-170B-EBE1924D4F22}"/>
              </a:ext>
            </a:extLst>
          </p:cNvPr>
          <p:cNvCxnSpPr>
            <a:cxnSpLocks/>
          </p:cNvCxnSpPr>
          <p:nvPr/>
        </p:nvCxnSpPr>
        <p:spPr>
          <a:xfrm>
            <a:off x="6217919" y="3607617"/>
            <a:ext cx="2165611" cy="219099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Přímá spojnice 32">
            <a:extLst>
              <a:ext uri="{FF2B5EF4-FFF2-40B4-BE49-F238E27FC236}">
                <a16:creationId xmlns:a16="http://schemas.microsoft.com/office/drawing/2014/main" id="{C0A7109E-6DA1-00B4-DA6C-BB8AC35A040F}"/>
              </a:ext>
            </a:extLst>
          </p:cNvPr>
          <p:cNvCxnSpPr>
            <a:cxnSpLocks/>
          </p:cNvCxnSpPr>
          <p:nvPr/>
        </p:nvCxnSpPr>
        <p:spPr>
          <a:xfrm>
            <a:off x="6288537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2" descr="Borůvky (Brusnice borůvka)">
            <a:extLst>
              <a:ext uri="{FF2B5EF4-FFF2-40B4-BE49-F238E27FC236}">
                <a16:creationId xmlns:a16="http://schemas.microsoft.com/office/drawing/2014/main" id="{6B20B5B6-0D24-5B84-CDE4-7D39694A57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5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Borůvky (Brusnice borůvka)">
            <a:extLst>
              <a:ext uri="{FF2B5EF4-FFF2-40B4-BE49-F238E27FC236}">
                <a16:creationId xmlns:a16="http://schemas.microsoft.com/office/drawing/2014/main" id="{19E38CD6-11AF-572F-F89C-A8F7956F55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5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Přímá spojnice 38">
            <a:extLst>
              <a:ext uri="{FF2B5EF4-FFF2-40B4-BE49-F238E27FC236}">
                <a16:creationId xmlns:a16="http://schemas.microsoft.com/office/drawing/2014/main" id="{1863A1B0-BA24-485A-9617-F043F69B5E67}"/>
              </a:ext>
            </a:extLst>
          </p:cNvPr>
          <p:cNvCxnSpPr>
            <a:cxnSpLocks/>
          </p:cNvCxnSpPr>
          <p:nvPr/>
        </p:nvCxnSpPr>
        <p:spPr>
          <a:xfrm flipH="1">
            <a:off x="8402503" y="3634429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2" descr="Borůvky (Brusnice borůvka)">
            <a:extLst>
              <a:ext uri="{FF2B5EF4-FFF2-40B4-BE49-F238E27FC236}">
                <a16:creationId xmlns:a16="http://schemas.microsoft.com/office/drawing/2014/main" id="{97834A80-1923-CD09-AE2C-F17FB55F7E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6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Borůvky (Brusnice borůvka)">
            <a:extLst>
              <a:ext uri="{FF2B5EF4-FFF2-40B4-BE49-F238E27FC236}">
                <a16:creationId xmlns:a16="http://schemas.microsoft.com/office/drawing/2014/main" id="{754A2999-7FE4-C638-F44D-A9691BC005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6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Přímá spojnice 45">
            <a:extLst>
              <a:ext uri="{FF2B5EF4-FFF2-40B4-BE49-F238E27FC236}">
                <a16:creationId xmlns:a16="http://schemas.microsoft.com/office/drawing/2014/main" id="{0F0C9E58-A413-7CDE-CFC3-EC8B1B406F74}"/>
              </a:ext>
            </a:extLst>
          </p:cNvPr>
          <p:cNvCxnSpPr>
            <a:cxnSpLocks/>
          </p:cNvCxnSpPr>
          <p:nvPr/>
        </p:nvCxnSpPr>
        <p:spPr>
          <a:xfrm flipH="1">
            <a:off x="10587874" y="1383417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Přímá spojnice 46">
            <a:extLst>
              <a:ext uri="{FF2B5EF4-FFF2-40B4-BE49-F238E27FC236}">
                <a16:creationId xmlns:a16="http://schemas.microsoft.com/office/drawing/2014/main" id="{3A9DD08D-0DB3-9FD7-9281-B142938A24E2}"/>
              </a:ext>
            </a:extLst>
          </p:cNvPr>
          <p:cNvCxnSpPr>
            <a:cxnSpLocks/>
          </p:cNvCxnSpPr>
          <p:nvPr/>
        </p:nvCxnSpPr>
        <p:spPr>
          <a:xfrm flipH="1">
            <a:off x="10568901" y="3668266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 descr="Borůvky (Brusnice borůvka)">
            <a:extLst>
              <a:ext uri="{FF2B5EF4-FFF2-40B4-BE49-F238E27FC236}">
                <a16:creationId xmlns:a16="http://schemas.microsoft.com/office/drawing/2014/main" id="{C5C1D5AD-7AEC-1779-6070-CF9B0A864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5" y="862025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Borůvky (Brusnice borůvka)">
            <a:extLst>
              <a:ext uri="{FF2B5EF4-FFF2-40B4-BE49-F238E27FC236}">
                <a16:creationId xmlns:a16="http://schemas.microsoft.com/office/drawing/2014/main" id="{7396B7C6-BDB0-D3FC-DE61-A6D15B5E7D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4" y="3060640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Borůvky (Brusnice borůvka)">
            <a:extLst>
              <a:ext uri="{FF2B5EF4-FFF2-40B4-BE49-F238E27FC236}">
                <a16:creationId xmlns:a16="http://schemas.microsoft.com/office/drawing/2014/main" id="{EDC345B4-6C92-D2B2-B44A-FCA0E50760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4" y="5259255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ovéPole 56">
            <a:extLst>
              <a:ext uri="{FF2B5EF4-FFF2-40B4-BE49-F238E27FC236}">
                <a16:creationId xmlns:a16="http://schemas.microsoft.com/office/drawing/2014/main" id="{1FDDDD32-C46B-721A-B8F4-D29FD0D6F8F4}"/>
              </a:ext>
            </a:extLst>
          </p:cNvPr>
          <p:cNvSpPr txBox="1"/>
          <p:nvPr/>
        </p:nvSpPr>
        <p:spPr>
          <a:xfrm>
            <a:off x="4809751" y="9802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</a:t>
            </a:r>
          </a:p>
        </p:txBody>
      </p:sp>
      <p:sp>
        <p:nvSpPr>
          <p:cNvPr id="59" name="TextovéPole 58">
            <a:extLst>
              <a:ext uri="{FF2B5EF4-FFF2-40B4-BE49-F238E27FC236}">
                <a16:creationId xmlns:a16="http://schemas.microsoft.com/office/drawing/2014/main" id="{9380FA18-D2C2-69DA-AE3B-2EA287AF29E2}"/>
              </a:ext>
            </a:extLst>
          </p:cNvPr>
          <p:cNvSpPr txBox="1"/>
          <p:nvPr/>
        </p:nvSpPr>
        <p:spPr>
          <a:xfrm>
            <a:off x="4809751" y="317731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pic>
        <p:nvPicPr>
          <p:cNvPr id="34" name="Picture 2" descr="Borůvky (Brusnice borůvka)">
            <a:extLst>
              <a:ext uri="{FF2B5EF4-FFF2-40B4-BE49-F238E27FC236}">
                <a16:creationId xmlns:a16="http://schemas.microsoft.com/office/drawing/2014/main" id="{372989AA-1457-C4FC-111B-7B680D749E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6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Borůvky (Brusnice borůvka)">
            <a:extLst>
              <a:ext uri="{FF2B5EF4-FFF2-40B4-BE49-F238E27FC236}">
                <a16:creationId xmlns:a16="http://schemas.microsoft.com/office/drawing/2014/main" id="{ED825F3C-E6F3-BDE7-1566-2AD6926327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7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TextovéPole 65">
            <a:extLst>
              <a:ext uri="{FF2B5EF4-FFF2-40B4-BE49-F238E27FC236}">
                <a16:creationId xmlns:a16="http://schemas.microsoft.com/office/drawing/2014/main" id="{9619AAE2-CA4B-4873-8969-93437532E0C4}"/>
              </a:ext>
            </a:extLst>
          </p:cNvPr>
          <p:cNvSpPr txBox="1"/>
          <p:nvPr/>
        </p:nvSpPr>
        <p:spPr>
          <a:xfrm>
            <a:off x="9049358" y="23277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</a:t>
            </a:r>
          </a:p>
        </p:txBody>
      </p:sp>
      <p:sp>
        <p:nvSpPr>
          <p:cNvPr id="67" name="TextovéPole 66">
            <a:extLst>
              <a:ext uri="{FF2B5EF4-FFF2-40B4-BE49-F238E27FC236}">
                <a16:creationId xmlns:a16="http://schemas.microsoft.com/office/drawing/2014/main" id="{58BA74E5-59B3-41B7-6F42-F8F521943939}"/>
              </a:ext>
            </a:extLst>
          </p:cNvPr>
          <p:cNvSpPr txBox="1"/>
          <p:nvPr/>
        </p:nvSpPr>
        <p:spPr>
          <a:xfrm>
            <a:off x="10245698" y="23353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2</a:t>
            </a:r>
          </a:p>
        </p:txBody>
      </p:sp>
      <p:sp>
        <p:nvSpPr>
          <p:cNvPr id="68" name="TextovéPole 67">
            <a:extLst>
              <a:ext uri="{FF2B5EF4-FFF2-40B4-BE49-F238E27FC236}">
                <a16:creationId xmlns:a16="http://schemas.microsoft.com/office/drawing/2014/main" id="{DD8E1A39-C18B-80F1-5990-37C28B195D2B}"/>
              </a:ext>
            </a:extLst>
          </p:cNvPr>
          <p:cNvSpPr txBox="1"/>
          <p:nvPr/>
        </p:nvSpPr>
        <p:spPr>
          <a:xfrm>
            <a:off x="7113878" y="10018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2</a:t>
            </a:r>
          </a:p>
        </p:txBody>
      </p:sp>
      <p:sp>
        <p:nvSpPr>
          <p:cNvPr id="72" name="TextovéPole 71">
            <a:extLst>
              <a:ext uri="{FF2B5EF4-FFF2-40B4-BE49-F238E27FC236}">
                <a16:creationId xmlns:a16="http://schemas.microsoft.com/office/drawing/2014/main" id="{617870AC-D13E-D86C-2E41-C1458A10B49A}"/>
              </a:ext>
            </a:extLst>
          </p:cNvPr>
          <p:cNvSpPr txBox="1"/>
          <p:nvPr/>
        </p:nvSpPr>
        <p:spPr>
          <a:xfrm>
            <a:off x="10116158" y="44994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5</a:t>
            </a:r>
          </a:p>
        </p:txBody>
      </p:sp>
      <p:sp>
        <p:nvSpPr>
          <p:cNvPr id="73" name="TextovéPole 72">
            <a:extLst>
              <a:ext uri="{FF2B5EF4-FFF2-40B4-BE49-F238E27FC236}">
                <a16:creationId xmlns:a16="http://schemas.microsoft.com/office/drawing/2014/main" id="{5764F349-70E0-0C93-5718-BB6FE6D61AF8}"/>
              </a:ext>
            </a:extLst>
          </p:cNvPr>
          <p:cNvSpPr txBox="1"/>
          <p:nvPr/>
        </p:nvSpPr>
        <p:spPr>
          <a:xfrm>
            <a:off x="7959698" y="440040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5</a:t>
            </a:r>
            <a:endParaRPr lang="cs-CZ" dirty="0"/>
          </a:p>
        </p:txBody>
      </p:sp>
      <p:sp>
        <p:nvSpPr>
          <p:cNvPr id="74" name="TextovéPole 73">
            <a:extLst>
              <a:ext uri="{FF2B5EF4-FFF2-40B4-BE49-F238E27FC236}">
                <a16:creationId xmlns:a16="http://schemas.microsoft.com/office/drawing/2014/main" id="{87455BC6-3397-3654-B7A7-2BA7B8B9D68F}"/>
              </a:ext>
            </a:extLst>
          </p:cNvPr>
          <p:cNvSpPr txBox="1"/>
          <p:nvPr/>
        </p:nvSpPr>
        <p:spPr>
          <a:xfrm>
            <a:off x="5803238" y="436230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3</a:t>
            </a:r>
          </a:p>
        </p:txBody>
      </p:sp>
      <p:sp>
        <p:nvSpPr>
          <p:cNvPr id="75" name="TextovéPole 74">
            <a:extLst>
              <a:ext uri="{FF2B5EF4-FFF2-40B4-BE49-F238E27FC236}">
                <a16:creationId xmlns:a16="http://schemas.microsoft.com/office/drawing/2014/main" id="{A0BA5505-14C3-4E62-8C3D-E10216D607E1}"/>
              </a:ext>
            </a:extLst>
          </p:cNvPr>
          <p:cNvSpPr txBox="1"/>
          <p:nvPr/>
        </p:nvSpPr>
        <p:spPr>
          <a:xfrm>
            <a:off x="3562958" y="43013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77" name="TextovéPole 76">
            <a:extLst>
              <a:ext uri="{FF2B5EF4-FFF2-40B4-BE49-F238E27FC236}">
                <a16:creationId xmlns:a16="http://schemas.microsoft.com/office/drawing/2014/main" id="{1745FD6F-73D4-430C-D079-CA4A2FA14B3C}"/>
              </a:ext>
            </a:extLst>
          </p:cNvPr>
          <p:cNvSpPr txBox="1"/>
          <p:nvPr/>
        </p:nvSpPr>
        <p:spPr>
          <a:xfrm>
            <a:off x="6649058" y="43165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2" name="Obdélník: se zakulacenými rohy 1">
            <a:extLst>
              <a:ext uri="{FF2B5EF4-FFF2-40B4-BE49-F238E27FC236}">
                <a16:creationId xmlns:a16="http://schemas.microsoft.com/office/drawing/2014/main" id="{BEB0FBF5-F999-7B15-6AA6-267BA5775F8B}"/>
              </a:ext>
            </a:extLst>
          </p:cNvPr>
          <p:cNvSpPr/>
          <p:nvPr/>
        </p:nvSpPr>
        <p:spPr>
          <a:xfrm>
            <a:off x="81480" y="2346476"/>
            <a:ext cx="3141929" cy="9144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1+</a:t>
            </a:r>
            <a:r>
              <a:rPr lang="en-GB" dirty="0"/>
              <a:t>2+1+2+5+6+5+4+3+4+4=37</a:t>
            </a:r>
            <a:endParaRPr lang="cs-CZ" dirty="0"/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E0C3505C-8051-3528-9ACC-F5C6C4E33CCE}"/>
              </a:ext>
            </a:extLst>
          </p:cNvPr>
          <p:cNvSpPr txBox="1"/>
          <p:nvPr/>
        </p:nvSpPr>
        <p:spPr>
          <a:xfrm>
            <a:off x="9407498" y="55205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6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0812B090-6B40-EDC2-0217-C1E9CB56F7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140" y="-1"/>
            <a:ext cx="3195427" cy="227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58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délník 1">
            <a:extLst>
              <a:ext uri="{FF2B5EF4-FFF2-40B4-BE49-F238E27FC236}">
                <a16:creationId xmlns:a16="http://schemas.microsoft.com/office/drawing/2014/main" id="{287552D8-5547-2A3B-7B22-70A1C15D8384}"/>
              </a:ext>
            </a:extLst>
          </p:cNvPr>
          <p:cNvSpPr/>
          <p:nvPr/>
        </p:nvSpPr>
        <p:spPr>
          <a:xfrm>
            <a:off x="-669956" y="-117695"/>
            <a:ext cx="13036990" cy="806663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1334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56B92-2AAD-F25B-2FCD-315521B13D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Přímá spojnice 64">
            <a:extLst>
              <a:ext uri="{FF2B5EF4-FFF2-40B4-BE49-F238E27FC236}">
                <a16:creationId xmlns:a16="http://schemas.microsoft.com/office/drawing/2014/main" id="{6DA037E3-30ED-CF53-9C35-B9D76EB00B3B}"/>
              </a:ext>
            </a:extLst>
          </p:cNvPr>
          <p:cNvCxnSpPr>
            <a:cxnSpLocks/>
          </p:cNvCxnSpPr>
          <p:nvPr/>
        </p:nvCxnSpPr>
        <p:spPr>
          <a:xfrm>
            <a:off x="8398522" y="1400335"/>
            <a:ext cx="2219845" cy="2224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boruvka's algorithm">
            <a:extLst>
              <a:ext uri="{FF2B5EF4-FFF2-40B4-BE49-F238E27FC236}">
                <a16:creationId xmlns:a16="http://schemas.microsoft.com/office/drawing/2014/main" id="{283A993B-98E3-B64E-244E-8A100B996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5" y="27932"/>
            <a:ext cx="3185100" cy="1710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Přímá spojnice 18">
            <a:extLst>
              <a:ext uri="{FF2B5EF4-FFF2-40B4-BE49-F238E27FC236}">
                <a16:creationId xmlns:a16="http://schemas.microsoft.com/office/drawing/2014/main" id="{4BEB3557-B902-6520-E553-FF433CDBC8E7}"/>
              </a:ext>
            </a:extLst>
          </p:cNvPr>
          <p:cNvCxnSpPr>
            <a:cxnSpLocks/>
          </p:cNvCxnSpPr>
          <p:nvPr/>
        </p:nvCxnSpPr>
        <p:spPr>
          <a:xfrm>
            <a:off x="4105152" y="3599997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Přímá spojnice 22">
            <a:extLst>
              <a:ext uri="{FF2B5EF4-FFF2-40B4-BE49-F238E27FC236}">
                <a16:creationId xmlns:a16="http://schemas.microsoft.com/office/drawing/2014/main" id="{2DC9C16A-A495-4D57-C19D-2C15333DCBBE}"/>
              </a:ext>
            </a:extLst>
          </p:cNvPr>
          <p:cNvCxnSpPr>
            <a:cxnSpLocks/>
          </p:cNvCxnSpPr>
          <p:nvPr/>
        </p:nvCxnSpPr>
        <p:spPr>
          <a:xfrm flipH="1">
            <a:off x="3907466" y="1349580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římá spojnice 25">
            <a:extLst>
              <a:ext uri="{FF2B5EF4-FFF2-40B4-BE49-F238E27FC236}">
                <a16:creationId xmlns:a16="http://schemas.microsoft.com/office/drawing/2014/main" id="{55E99D3C-63BA-6D80-94E8-2E9062773318}"/>
              </a:ext>
            </a:extLst>
          </p:cNvPr>
          <p:cNvCxnSpPr>
            <a:cxnSpLocks/>
          </p:cNvCxnSpPr>
          <p:nvPr/>
        </p:nvCxnSpPr>
        <p:spPr>
          <a:xfrm flipH="1">
            <a:off x="3888493" y="3634429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Přímá spojnice 26">
            <a:extLst>
              <a:ext uri="{FF2B5EF4-FFF2-40B4-BE49-F238E27FC236}">
                <a16:creationId xmlns:a16="http://schemas.microsoft.com/office/drawing/2014/main" id="{0023CCA0-E656-F09F-29DC-DC72ECCD8453}"/>
              </a:ext>
            </a:extLst>
          </p:cNvPr>
          <p:cNvCxnSpPr>
            <a:cxnSpLocks/>
          </p:cNvCxnSpPr>
          <p:nvPr/>
        </p:nvCxnSpPr>
        <p:spPr>
          <a:xfrm>
            <a:off x="4001268" y="3607617"/>
            <a:ext cx="2216651" cy="224279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Přímá spojnice 27">
            <a:extLst>
              <a:ext uri="{FF2B5EF4-FFF2-40B4-BE49-F238E27FC236}">
                <a16:creationId xmlns:a16="http://schemas.microsoft.com/office/drawing/2014/main" id="{7C602E7E-2A0D-4C2C-6705-54392521C170}"/>
              </a:ext>
            </a:extLst>
          </p:cNvPr>
          <p:cNvCxnSpPr>
            <a:cxnSpLocks/>
          </p:cNvCxnSpPr>
          <p:nvPr/>
        </p:nvCxnSpPr>
        <p:spPr>
          <a:xfrm>
            <a:off x="4001268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" descr="Borůvky (Brusnice borůvka)">
            <a:extLst>
              <a:ext uri="{FF2B5EF4-FFF2-40B4-BE49-F238E27FC236}">
                <a16:creationId xmlns:a16="http://schemas.microsoft.com/office/drawing/2014/main" id="{99D65564-0865-5D7C-6329-7242803E53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7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Borůvky (Brusnice borůvka)">
            <a:extLst>
              <a:ext uri="{FF2B5EF4-FFF2-40B4-BE49-F238E27FC236}">
                <a16:creationId xmlns:a16="http://schemas.microsoft.com/office/drawing/2014/main" id="{05CE40D5-6290-F21E-5AEA-C2E476C0AB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6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Borůvky (Brusnice borůvka)">
            <a:extLst>
              <a:ext uri="{FF2B5EF4-FFF2-40B4-BE49-F238E27FC236}">
                <a16:creationId xmlns:a16="http://schemas.microsoft.com/office/drawing/2014/main" id="{701E5B7E-F1E5-DDB8-8CB3-64884B46BD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3398026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Přímá spojnice 28">
            <a:extLst>
              <a:ext uri="{FF2B5EF4-FFF2-40B4-BE49-F238E27FC236}">
                <a16:creationId xmlns:a16="http://schemas.microsoft.com/office/drawing/2014/main" id="{89119E9C-49EF-8F08-8D0A-897D9B480E56}"/>
              </a:ext>
            </a:extLst>
          </p:cNvPr>
          <p:cNvCxnSpPr>
            <a:cxnSpLocks/>
          </p:cNvCxnSpPr>
          <p:nvPr/>
        </p:nvCxnSpPr>
        <p:spPr>
          <a:xfrm>
            <a:off x="6392421" y="3599997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29">
            <a:extLst>
              <a:ext uri="{FF2B5EF4-FFF2-40B4-BE49-F238E27FC236}">
                <a16:creationId xmlns:a16="http://schemas.microsoft.com/office/drawing/2014/main" id="{460E753D-422D-F6B1-9055-E13CBE4DE4E7}"/>
              </a:ext>
            </a:extLst>
          </p:cNvPr>
          <p:cNvCxnSpPr>
            <a:cxnSpLocks/>
          </p:cNvCxnSpPr>
          <p:nvPr/>
        </p:nvCxnSpPr>
        <p:spPr>
          <a:xfrm flipH="1">
            <a:off x="6194735" y="1349580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Přímá spojnice 30">
            <a:extLst>
              <a:ext uri="{FF2B5EF4-FFF2-40B4-BE49-F238E27FC236}">
                <a16:creationId xmlns:a16="http://schemas.microsoft.com/office/drawing/2014/main" id="{B6BA5E46-6E3E-B4B0-D182-9018E612EE3D}"/>
              </a:ext>
            </a:extLst>
          </p:cNvPr>
          <p:cNvCxnSpPr>
            <a:cxnSpLocks/>
          </p:cNvCxnSpPr>
          <p:nvPr/>
        </p:nvCxnSpPr>
        <p:spPr>
          <a:xfrm flipH="1">
            <a:off x="6175762" y="3634429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Přímá spojnice 31">
            <a:extLst>
              <a:ext uri="{FF2B5EF4-FFF2-40B4-BE49-F238E27FC236}">
                <a16:creationId xmlns:a16="http://schemas.microsoft.com/office/drawing/2014/main" id="{2A09736E-9F4A-E111-76E3-0D1CBF49919D}"/>
              </a:ext>
            </a:extLst>
          </p:cNvPr>
          <p:cNvCxnSpPr>
            <a:cxnSpLocks/>
          </p:cNvCxnSpPr>
          <p:nvPr/>
        </p:nvCxnSpPr>
        <p:spPr>
          <a:xfrm>
            <a:off x="6217919" y="3607617"/>
            <a:ext cx="2165611" cy="219099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Přímá spojnice 32">
            <a:extLst>
              <a:ext uri="{FF2B5EF4-FFF2-40B4-BE49-F238E27FC236}">
                <a16:creationId xmlns:a16="http://schemas.microsoft.com/office/drawing/2014/main" id="{708FADB0-DB9C-47C1-6AD9-FC43A319EFC7}"/>
              </a:ext>
            </a:extLst>
          </p:cNvPr>
          <p:cNvCxnSpPr>
            <a:cxnSpLocks/>
          </p:cNvCxnSpPr>
          <p:nvPr/>
        </p:nvCxnSpPr>
        <p:spPr>
          <a:xfrm>
            <a:off x="6288537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2" descr="Borůvky (Brusnice borůvka)">
            <a:extLst>
              <a:ext uri="{FF2B5EF4-FFF2-40B4-BE49-F238E27FC236}">
                <a16:creationId xmlns:a16="http://schemas.microsoft.com/office/drawing/2014/main" id="{BBE328C1-BBE7-BA4A-AB90-EE10422014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5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Borůvky (Brusnice borůvka)">
            <a:extLst>
              <a:ext uri="{FF2B5EF4-FFF2-40B4-BE49-F238E27FC236}">
                <a16:creationId xmlns:a16="http://schemas.microsoft.com/office/drawing/2014/main" id="{29170F1A-5E4D-AB18-4201-382CDF3DA4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5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7" name="Přímá spojnice 36">
            <a:extLst>
              <a:ext uri="{FF2B5EF4-FFF2-40B4-BE49-F238E27FC236}">
                <a16:creationId xmlns:a16="http://schemas.microsoft.com/office/drawing/2014/main" id="{26D8EC1D-150D-185E-4673-B42F8820F936}"/>
              </a:ext>
            </a:extLst>
          </p:cNvPr>
          <p:cNvCxnSpPr>
            <a:cxnSpLocks/>
          </p:cNvCxnSpPr>
          <p:nvPr/>
        </p:nvCxnSpPr>
        <p:spPr>
          <a:xfrm>
            <a:off x="8619162" y="3599997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Přímá spojnice 37">
            <a:extLst>
              <a:ext uri="{FF2B5EF4-FFF2-40B4-BE49-F238E27FC236}">
                <a16:creationId xmlns:a16="http://schemas.microsoft.com/office/drawing/2014/main" id="{9918A64D-F859-0085-03D2-9E699F2BBFAF}"/>
              </a:ext>
            </a:extLst>
          </p:cNvPr>
          <p:cNvCxnSpPr>
            <a:cxnSpLocks/>
          </p:cNvCxnSpPr>
          <p:nvPr/>
        </p:nvCxnSpPr>
        <p:spPr>
          <a:xfrm>
            <a:off x="6201631" y="1383417"/>
            <a:ext cx="2219845" cy="2224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Přímá spojnice 38">
            <a:extLst>
              <a:ext uri="{FF2B5EF4-FFF2-40B4-BE49-F238E27FC236}">
                <a16:creationId xmlns:a16="http://schemas.microsoft.com/office/drawing/2014/main" id="{594E1791-DEF6-11F4-F7E7-9C52BBA956D5}"/>
              </a:ext>
            </a:extLst>
          </p:cNvPr>
          <p:cNvCxnSpPr>
            <a:cxnSpLocks/>
          </p:cNvCxnSpPr>
          <p:nvPr/>
        </p:nvCxnSpPr>
        <p:spPr>
          <a:xfrm flipH="1">
            <a:off x="8402503" y="3634429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Přímá spojnice 39">
            <a:extLst>
              <a:ext uri="{FF2B5EF4-FFF2-40B4-BE49-F238E27FC236}">
                <a16:creationId xmlns:a16="http://schemas.microsoft.com/office/drawing/2014/main" id="{4E55C5BA-C7C9-3BDA-BC6B-EDC7A1B33268}"/>
              </a:ext>
            </a:extLst>
          </p:cNvPr>
          <p:cNvCxnSpPr>
            <a:cxnSpLocks/>
          </p:cNvCxnSpPr>
          <p:nvPr/>
        </p:nvCxnSpPr>
        <p:spPr>
          <a:xfrm>
            <a:off x="8464105" y="5892466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Přímá spojnice 40">
            <a:extLst>
              <a:ext uri="{FF2B5EF4-FFF2-40B4-BE49-F238E27FC236}">
                <a16:creationId xmlns:a16="http://schemas.microsoft.com/office/drawing/2014/main" id="{587D86D8-898E-1986-166A-5AC68D084061}"/>
              </a:ext>
            </a:extLst>
          </p:cNvPr>
          <p:cNvCxnSpPr>
            <a:cxnSpLocks/>
          </p:cNvCxnSpPr>
          <p:nvPr/>
        </p:nvCxnSpPr>
        <p:spPr>
          <a:xfrm>
            <a:off x="8515278" y="1349580"/>
            <a:ext cx="197560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2" descr="Borůvky (Brusnice borůvka)">
            <a:extLst>
              <a:ext uri="{FF2B5EF4-FFF2-40B4-BE49-F238E27FC236}">
                <a16:creationId xmlns:a16="http://schemas.microsoft.com/office/drawing/2014/main" id="{427B0E2E-E5D5-DA30-D67C-21A6A25EDF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6" y="3026803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Borůvky (Brusnice borůvka)">
            <a:extLst>
              <a:ext uri="{FF2B5EF4-FFF2-40B4-BE49-F238E27FC236}">
                <a16:creationId xmlns:a16="http://schemas.microsoft.com/office/drawing/2014/main" id="{A650016E-34CF-FBC4-C673-E8FB89BFE5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6" y="522541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Přímá spojnice 45">
            <a:extLst>
              <a:ext uri="{FF2B5EF4-FFF2-40B4-BE49-F238E27FC236}">
                <a16:creationId xmlns:a16="http://schemas.microsoft.com/office/drawing/2014/main" id="{59CFBE71-0DF5-40BB-5DBE-BC68524734B6}"/>
              </a:ext>
            </a:extLst>
          </p:cNvPr>
          <p:cNvCxnSpPr>
            <a:cxnSpLocks/>
          </p:cNvCxnSpPr>
          <p:nvPr/>
        </p:nvCxnSpPr>
        <p:spPr>
          <a:xfrm flipH="1">
            <a:off x="10587874" y="1383417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Přímá spojnice 46">
            <a:extLst>
              <a:ext uri="{FF2B5EF4-FFF2-40B4-BE49-F238E27FC236}">
                <a16:creationId xmlns:a16="http://schemas.microsoft.com/office/drawing/2014/main" id="{B05BAB4C-8734-8D2E-455B-2D4C7470C8BB}"/>
              </a:ext>
            </a:extLst>
          </p:cNvPr>
          <p:cNvCxnSpPr>
            <a:cxnSpLocks/>
          </p:cNvCxnSpPr>
          <p:nvPr/>
        </p:nvCxnSpPr>
        <p:spPr>
          <a:xfrm flipH="1">
            <a:off x="10568901" y="3668266"/>
            <a:ext cx="23184" cy="225803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2" descr="Borůvky (Brusnice borůvka)">
            <a:extLst>
              <a:ext uri="{FF2B5EF4-FFF2-40B4-BE49-F238E27FC236}">
                <a16:creationId xmlns:a16="http://schemas.microsoft.com/office/drawing/2014/main" id="{B2F8E1C1-0B6C-69F8-0477-5540FE83A0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5" y="862025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Borůvky (Brusnice borůvka)">
            <a:extLst>
              <a:ext uri="{FF2B5EF4-FFF2-40B4-BE49-F238E27FC236}">
                <a16:creationId xmlns:a16="http://schemas.microsoft.com/office/drawing/2014/main" id="{F9CF668C-E8A0-129A-42D0-14656A5DF4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4" y="3060640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Borůvky (Brusnice borůvka)">
            <a:extLst>
              <a:ext uri="{FF2B5EF4-FFF2-40B4-BE49-F238E27FC236}">
                <a16:creationId xmlns:a16="http://schemas.microsoft.com/office/drawing/2014/main" id="{6D3E413A-ED44-BBA2-AB8D-8373F197C9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10078434" y="5259255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ovéPole 56">
            <a:extLst>
              <a:ext uri="{FF2B5EF4-FFF2-40B4-BE49-F238E27FC236}">
                <a16:creationId xmlns:a16="http://schemas.microsoft.com/office/drawing/2014/main" id="{EB0D121B-2673-F8C3-0F09-35E8EFC3C809}"/>
              </a:ext>
            </a:extLst>
          </p:cNvPr>
          <p:cNvSpPr txBox="1"/>
          <p:nvPr/>
        </p:nvSpPr>
        <p:spPr>
          <a:xfrm>
            <a:off x="4809751" y="9802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</a:t>
            </a:r>
          </a:p>
        </p:txBody>
      </p:sp>
      <p:sp>
        <p:nvSpPr>
          <p:cNvPr id="59" name="TextovéPole 58">
            <a:extLst>
              <a:ext uri="{FF2B5EF4-FFF2-40B4-BE49-F238E27FC236}">
                <a16:creationId xmlns:a16="http://schemas.microsoft.com/office/drawing/2014/main" id="{B45140E1-0B09-52C6-A6E1-56F46AE7A45D}"/>
              </a:ext>
            </a:extLst>
          </p:cNvPr>
          <p:cNvSpPr txBox="1"/>
          <p:nvPr/>
        </p:nvSpPr>
        <p:spPr>
          <a:xfrm>
            <a:off x="4809751" y="317731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60" name="TextovéPole 59">
            <a:extLst>
              <a:ext uri="{FF2B5EF4-FFF2-40B4-BE49-F238E27FC236}">
                <a16:creationId xmlns:a16="http://schemas.microsoft.com/office/drawing/2014/main" id="{DF617B31-74AA-C63C-3083-095993F69871}"/>
              </a:ext>
            </a:extLst>
          </p:cNvPr>
          <p:cNvSpPr txBox="1"/>
          <p:nvPr/>
        </p:nvSpPr>
        <p:spPr>
          <a:xfrm>
            <a:off x="3425157" y="2293932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7</a:t>
            </a:r>
          </a:p>
        </p:txBody>
      </p:sp>
      <p:sp>
        <p:nvSpPr>
          <p:cNvPr id="62" name="TextovéPole 61">
            <a:extLst>
              <a:ext uri="{FF2B5EF4-FFF2-40B4-BE49-F238E27FC236}">
                <a16:creationId xmlns:a16="http://schemas.microsoft.com/office/drawing/2014/main" id="{FF735388-0CD7-90E3-12B5-509AF8A96A72}"/>
              </a:ext>
            </a:extLst>
          </p:cNvPr>
          <p:cNvSpPr txBox="1"/>
          <p:nvPr/>
        </p:nvSpPr>
        <p:spPr>
          <a:xfrm>
            <a:off x="5749257" y="2293932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8</a:t>
            </a:r>
          </a:p>
        </p:txBody>
      </p:sp>
      <p:sp>
        <p:nvSpPr>
          <p:cNvPr id="63" name="TextovéPole 62">
            <a:extLst>
              <a:ext uri="{FF2B5EF4-FFF2-40B4-BE49-F238E27FC236}">
                <a16:creationId xmlns:a16="http://schemas.microsoft.com/office/drawing/2014/main" id="{24A0310D-C45E-C2BD-5CDC-CE272D36B1A2}"/>
              </a:ext>
            </a:extLst>
          </p:cNvPr>
          <p:cNvSpPr txBox="1"/>
          <p:nvPr/>
        </p:nvSpPr>
        <p:spPr>
          <a:xfrm>
            <a:off x="6839558" y="23201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</a:t>
            </a:r>
          </a:p>
        </p:txBody>
      </p:sp>
      <p:pic>
        <p:nvPicPr>
          <p:cNvPr id="34" name="Picture 2" descr="Borůvky (Brusnice borůvka)">
            <a:extLst>
              <a:ext uri="{FF2B5EF4-FFF2-40B4-BE49-F238E27FC236}">
                <a16:creationId xmlns:a16="http://schemas.microsoft.com/office/drawing/2014/main" id="{6956DDE6-7393-3092-81DD-C0D5137E2E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5685296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Borůvky (Brusnice borůvka)">
            <a:extLst>
              <a:ext uri="{FF2B5EF4-FFF2-40B4-BE49-F238E27FC236}">
                <a16:creationId xmlns:a16="http://schemas.microsoft.com/office/drawing/2014/main" id="{B14E758D-D0DC-A158-8286-FA16588093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667" r="90000">
                        <a14:foregroundMark x1="9667" y1="65333" x2="29000" y2="75000"/>
                        <a14:foregroundMark x1="29000" y1="75000" x2="34000" y2="63000"/>
                        <a14:backgroundMark x1="40000" y1="36667" x2="68667" y2="53333"/>
                        <a14:backgroundMark x1="68667" y1="53333" x2="60333" y2="36333"/>
                        <a14:backgroundMark x1="60333" y1="36333" x2="74333" y2="39000"/>
                        <a14:backgroundMark x1="45667" y1="40333" x2="66000" y2="52333"/>
                        <a14:backgroundMark x1="66000" y1="52333" x2="47333" y2="56667"/>
                        <a14:backgroundMark x1="47333" y1="56667" x2="40667" y2="34000"/>
                        <a14:backgroundMark x1="40667" y1="34000" x2="80667" y2="41333"/>
                        <a14:backgroundMark x1="80667" y1="41333" x2="96000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4" t="48510" r="53183" b="14996"/>
          <a:stretch/>
        </p:blipFill>
        <p:spPr bwMode="auto">
          <a:xfrm>
            <a:off x="7912037" y="828188"/>
            <a:ext cx="1139933" cy="10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TextovéPole 65">
            <a:extLst>
              <a:ext uri="{FF2B5EF4-FFF2-40B4-BE49-F238E27FC236}">
                <a16:creationId xmlns:a16="http://schemas.microsoft.com/office/drawing/2014/main" id="{0B42C0AA-7BE3-BD52-7619-62A596FD9080}"/>
              </a:ext>
            </a:extLst>
          </p:cNvPr>
          <p:cNvSpPr txBox="1"/>
          <p:nvPr/>
        </p:nvSpPr>
        <p:spPr>
          <a:xfrm>
            <a:off x="9049358" y="23277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</a:t>
            </a:r>
          </a:p>
        </p:txBody>
      </p:sp>
      <p:sp>
        <p:nvSpPr>
          <p:cNvPr id="67" name="TextovéPole 66">
            <a:extLst>
              <a:ext uri="{FF2B5EF4-FFF2-40B4-BE49-F238E27FC236}">
                <a16:creationId xmlns:a16="http://schemas.microsoft.com/office/drawing/2014/main" id="{B4092C30-975E-82CF-D237-0DB26CB9A71C}"/>
              </a:ext>
            </a:extLst>
          </p:cNvPr>
          <p:cNvSpPr txBox="1"/>
          <p:nvPr/>
        </p:nvSpPr>
        <p:spPr>
          <a:xfrm>
            <a:off x="10245698" y="23353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2</a:t>
            </a:r>
          </a:p>
        </p:txBody>
      </p:sp>
      <p:sp>
        <p:nvSpPr>
          <p:cNvPr id="68" name="TextovéPole 67">
            <a:extLst>
              <a:ext uri="{FF2B5EF4-FFF2-40B4-BE49-F238E27FC236}">
                <a16:creationId xmlns:a16="http://schemas.microsoft.com/office/drawing/2014/main" id="{1AF5B367-D7FE-F8CE-6283-63E559D3BC49}"/>
              </a:ext>
            </a:extLst>
          </p:cNvPr>
          <p:cNvSpPr txBox="1"/>
          <p:nvPr/>
        </p:nvSpPr>
        <p:spPr>
          <a:xfrm>
            <a:off x="7113878" y="10018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2</a:t>
            </a:r>
          </a:p>
        </p:txBody>
      </p:sp>
      <p:sp>
        <p:nvSpPr>
          <p:cNvPr id="69" name="TextovéPole 68">
            <a:extLst>
              <a:ext uri="{FF2B5EF4-FFF2-40B4-BE49-F238E27FC236}">
                <a16:creationId xmlns:a16="http://schemas.microsoft.com/office/drawing/2014/main" id="{4B89DDF4-4B75-74D2-E58A-38C74EECD845}"/>
              </a:ext>
            </a:extLst>
          </p:cNvPr>
          <p:cNvSpPr txBox="1"/>
          <p:nvPr/>
        </p:nvSpPr>
        <p:spPr>
          <a:xfrm>
            <a:off x="9399878" y="10018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3</a:t>
            </a:r>
          </a:p>
        </p:txBody>
      </p:sp>
      <p:sp>
        <p:nvSpPr>
          <p:cNvPr id="70" name="TextovéPole 69">
            <a:extLst>
              <a:ext uri="{FF2B5EF4-FFF2-40B4-BE49-F238E27FC236}">
                <a16:creationId xmlns:a16="http://schemas.microsoft.com/office/drawing/2014/main" id="{B5AB5E5E-749D-5951-C8C6-7528F63AE064}"/>
              </a:ext>
            </a:extLst>
          </p:cNvPr>
          <p:cNvSpPr txBox="1"/>
          <p:nvPr/>
        </p:nvSpPr>
        <p:spPr>
          <a:xfrm>
            <a:off x="9407498" y="31583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6</a:t>
            </a:r>
          </a:p>
        </p:txBody>
      </p:sp>
      <p:sp>
        <p:nvSpPr>
          <p:cNvPr id="71" name="TextovéPole 70">
            <a:extLst>
              <a:ext uri="{FF2B5EF4-FFF2-40B4-BE49-F238E27FC236}">
                <a16:creationId xmlns:a16="http://schemas.microsoft.com/office/drawing/2014/main" id="{2694E301-6EEB-8765-284F-EE71FF4FD474}"/>
              </a:ext>
            </a:extLst>
          </p:cNvPr>
          <p:cNvSpPr txBox="1"/>
          <p:nvPr/>
        </p:nvSpPr>
        <p:spPr>
          <a:xfrm>
            <a:off x="9407498" y="55205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6</a:t>
            </a:r>
          </a:p>
        </p:txBody>
      </p:sp>
      <p:sp>
        <p:nvSpPr>
          <p:cNvPr id="72" name="TextovéPole 71">
            <a:extLst>
              <a:ext uri="{FF2B5EF4-FFF2-40B4-BE49-F238E27FC236}">
                <a16:creationId xmlns:a16="http://schemas.microsoft.com/office/drawing/2014/main" id="{3D009923-1B41-3345-94D3-9D95746E3140}"/>
              </a:ext>
            </a:extLst>
          </p:cNvPr>
          <p:cNvSpPr txBox="1"/>
          <p:nvPr/>
        </p:nvSpPr>
        <p:spPr>
          <a:xfrm>
            <a:off x="10116158" y="44994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5</a:t>
            </a:r>
          </a:p>
        </p:txBody>
      </p:sp>
      <p:sp>
        <p:nvSpPr>
          <p:cNvPr id="73" name="TextovéPole 72">
            <a:extLst>
              <a:ext uri="{FF2B5EF4-FFF2-40B4-BE49-F238E27FC236}">
                <a16:creationId xmlns:a16="http://schemas.microsoft.com/office/drawing/2014/main" id="{E86568A1-B5E8-8C30-5EBA-C19890A6F1A2}"/>
              </a:ext>
            </a:extLst>
          </p:cNvPr>
          <p:cNvSpPr txBox="1"/>
          <p:nvPr/>
        </p:nvSpPr>
        <p:spPr>
          <a:xfrm>
            <a:off x="7959698" y="440040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</a:t>
            </a:r>
          </a:p>
        </p:txBody>
      </p:sp>
      <p:sp>
        <p:nvSpPr>
          <p:cNvPr id="74" name="TextovéPole 73">
            <a:extLst>
              <a:ext uri="{FF2B5EF4-FFF2-40B4-BE49-F238E27FC236}">
                <a16:creationId xmlns:a16="http://schemas.microsoft.com/office/drawing/2014/main" id="{61BC5C24-37B7-F0DC-1925-D8AA98BC3C64}"/>
              </a:ext>
            </a:extLst>
          </p:cNvPr>
          <p:cNvSpPr txBox="1"/>
          <p:nvPr/>
        </p:nvSpPr>
        <p:spPr>
          <a:xfrm>
            <a:off x="5803238" y="436230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3</a:t>
            </a:r>
          </a:p>
        </p:txBody>
      </p:sp>
      <p:sp>
        <p:nvSpPr>
          <p:cNvPr id="75" name="TextovéPole 74">
            <a:extLst>
              <a:ext uri="{FF2B5EF4-FFF2-40B4-BE49-F238E27FC236}">
                <a16:creationId xmlns:a16="http://schemas.microsoft.com/office/drawing/2014/main" id="{D8A42BA2-572E-2F55-2725-85A9DE3EA878}"/>
              </a:ext>
            </a:extLst>
          </p:cNvPr>
          <p:cNvSpPr txBox="1"/>
          <p:nvPr/>
        </p:nvSpPr>
        <p:spPr>
          <a:xfrm>
            <a:off x="3562958" y="430134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76" name="TextovéPole 75">
            <a:extLst>
              <a:ext uri="{FF2B5EF4-FFF2-40B4-BE49-F238E27FC236}">
                <a16:creationId xmlns:a16="http://schemas.microsoft.com/office/drawing/2014/main" id="{071A276B-EF44-E525-788A-A9B213380176}"/>
              </a:ext>
            </a:extLst>
          </p:cNvPr>
          <p:cNvSpPr txBox="1"/>
          <p:nvPr/>
        </p:nvSpPr>
        <p:spPr>
          <a:xfrm>
            <a:off x="4439258" y="430896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8</a:t>
            </a:r>
          </a:p>
        </p:txBody>
      </p:sp>
      <p:sp>
        <p:nvSpPr>
          <p:cNvPr id="77" name="TextovéPole 76">
            <a:extLst>
              <a:ext uri="{FF2B5EF4-FFF2-40B4-BE49-F238E27FC236}">
                <a16:creationId xmlns:a16="http://schemas.microsoft.com/office/drawing/2014/main" id="{05D4CED6-2A90-8A91-F88F-5880696774C6}"/>
              </a:ext>
            </a:extLst>
          </p:cNvPr>
          <p:cNvSpPr txBox="1"/>
          <p:nvPr/>
        </p:nvSpPr>
        <p:spPr>
          <a:xfrm>
            <a:off x="6649058" y="431658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4</a:t>
            </a:r>
          </a:p>
        </p:txBody>
      </p:sp>
      <p:sp>
        <p:nvSpPr>
          <p:cNvPr id="78" name="TextovéPole 77">
            <a:extLst>
              <a:ext uri="{FF2B5EF4-FFF2-40B4-BE49-F238E27FC236}">
                <a16:creationId xmlns:a16="http://schemas.microsoft.com/office/drawing/2014/main" id="{127C96D3-A076-E30E-F832-06DC18C12EF2}"/>
              </a:ext>
            </a:extLst>
          </p:cNvPr>
          <p:cNvSpPr txBox="1"/>
          <p:nvPr/>
        </p:nvSpPr>
        <p:spPr>
          <a:xfrm>
            <a:off x="7187191" y="3207799"/>
            <a:ext cx="37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93907561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213</Words>
  <Application>Microsoft Office PowerPoint</Application>
  <PresentationFormat>Širokoúhlá obrazovka</PresentationFormat>
  <Paragraphs>104</Paragraphs>
  <Slides>9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Calibri Light</vt:lpstr>
      <vt:lpstr>Ink Free</vt:lpstr>
      <vt:lpstr>Wingdings</vt:lpstr>
      <vt:lpstr>Motiv Office</vt:lpstr>
      <vt:lpstr>algoritmus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algoritmus</dc:title>
  <dc:creator>Francl Pavel</dc:creator>
  <cp:lastModifiedBy>Francl Pavel</cp:lastModifiedBy>
  <cp:revision>15</cp:revision>
  <dcterms:created xsi:type="dcterms:W3CDTF">2025-01-15T13:39:49Z</dcterms:created>
  <dcterms:modified xsi:type="dcterms:W3CDTF">2025-01-22T06:40:30Z</dcterms:modified>
</cp:coreProperties>
</file>

<file path=docProps/thumbnail.jpeg>
</file>